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6" r:id="rId2"/>
    <p:sldId id="257" r:id="rId3"/>
    <p:sldId id="261" r:id="rId4"/>
    <p:sldId id="262" r:id="rId5"/>
    <p:sldId id="293" r:id="rId6"/>
    <p:sldId id="266" r:id="rId7"/>
    <p:sldId id="283" r:id="rId8"/>
    <p:sldId id="284" r:id="rId9"/>
    <p:sldId id="285" r:id="rId10"/>
    <p:sldId id="294" r:id="rId11"/>
    <p:sldId id="259" r:id="rId12"/>
    <p:sldId id="295" r:id="rId13"/>
    <p:sldId id="286" r:id="rId14"/>
    <p:sldId id="288" r:id="rId15"/>
    <p:sldId id="270" r:id="rId16"/>
    <p:sldId id="273" r:id="rId17"/>
    <p:sldId id="271" r:id="rId18"/>
    <p:sldId id="274" r:id="rId19"/>
    <p:sldId id="272" r:id="rId20"/>
    <p:sldId id="279" r:id="rId21"/>
    <p:sldId id="287" r:id="rId22"/>
    <p:sldId id="275" r:id="rId23"/>
    <p:sldId id="289" r:id="rId24"/>
    <p:sldId id="260" r:id="rId25"/>
    <p:sldId id="276" r:id="rId26"/>
    <p:sldId id="300" r:id="rId27"/>
    <p:sldId id="301" r:id="rId28"/>
    <p:sldId id="302" r:id="rId29"/>
    <p:sldId id="281" r:id="rId30"/>
    <p:sldId id="290" r:id="rId31"/>
    <p:sldId id="291" r:id="rId32"/>
    <p:sldId id="292" r:id="rId33"/>
    <p:sldId id="277" r:id="rId34"/>
    <p:sldId id="296" r:id="rId35"/>
    <p:sldId id="297" r:id="rId36"/>
    <p:sldId id="299" r:id="rId37"/>
    <p:sldId id="298" r:id="rId38"/>
    <p:sldId id="278" r:id="rId39"/>
    <p:sldId id="282"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F9BF"/>
    <a:srgbClr val="FFFFFF"/>
    <a:srgbClr val="86F011"/>
    <a:srgbClr val="B9F5C4"/>
    <a:srgbClr val="C1F7CB"/>
    <a:srgbClr val="FFE48F"/>
    <a:srgbClr val="AABFE4"/>
    <a:srgbClr val="A5E9D9"/>
    <a:srgbClr val="23E148"/>
    <a:srgbClr val="33D2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958" autoAdjust="0"/>
    <p:restoredTop sz="94381" autoAdjust="0"/>
  </p:normalViewPr>
  <p:slideViewPr>
    <p:cSldViewPr snapToGrid="0">
      <p:cViewPr>
        <p:scale>
          <a:sx n="65" d="100"/>
          <a:sy n="65" d="100"/>
        </p:scale>
        <p:origin x="48" y="23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ED9F56-AC46-41A2-9184-277ECCDF6533}"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n-US"/>
        </a:p>
      </dgm:t>
    </dgm:pt>
    <dgm:pt modelId="{7517FD05-F5E7-45AA-AE73-9BBCD2F4C061}">
      <dgm:prSet phldrT="[Text]" custT="1"/>
      <dgm:spPr/>
      <dgm:t>
        <a:bodyPr/>
        <a:lstStyle/>
        <a:p>
          <a:r>
            <a:rPr lang="en-US" sz="1600" dirty="0">
              <a:solidFill>
                <a:schemeClr val="bg1"/>
              </a:solidFill>
            </a:rPr>
            <a:t>Screening</a:t>
          </a:r>
        </a:p>
      </dgm:t>
    </dgm:pt>
    <dgm:pt modelId="{BEBFADF5-A1B1-43FE-B325-29955718B757}" type="parTrans" cxnId="{29D4B86E-C436-48DD-A9CD-A2A48CEC6AD5}">
      <dgm:prSet/>
      <dgm:spPr/>
      <dgm:t>
        <a:bodyPr/>
        <a:lstStyle/>
        <a:p>
          <a:endParaRPr lang="en-US">
            <a:solidFill>
              <a:schemeClr val="tx1"/>
            </a:solidFill>
          </a:endParaRPr>
        </a:p>
      </dgm:t>
    </dgm:pt>
    <dgm:pt modelId="{A54DAF97-41CB-4570-B6D1-023131E4E5B6}" type="sibTrans" cxnId="{29D4B86E-C436-48DD-A9CD-A2A48CEC6AD5}">
      <dgm:prSet/>
      <dgm:spPr/>
      <dgm:t>
        <a:bodyPr/>
        <a:lstStyle/>
        <a:p>
          <a:endParaRPr lang="en-US">
            <a:solidFill>
              <a:schemeClr val="tx1"/>
            </a:solidFill>
          </a:endParaRPr>
        </a:p>
      </dgm:t>
    </dgm:pt>
    <dgm:pt modelId="{B00CA32E-CFA1-4180-8FB0-EF4D09F21239}">
      <dgm:prSet phldrT="[Text]"/>
      <dgm:spPr/>
      <dgm:t>
        <a:bodyPr/>
        <a:lstStyle/>
        <a:p>
          <a:r>
            <a:rPr lang="en-US" dirty="0">
              <a:solidFill>
                <a:schemeClr val="tx1"/>
              </a:solidFill>
            </a:rPr>
            <a:t>Contextual Challenges</a:t>
          </a:r>
        </a:p>
      </dgm:t>
    </dgm:pt>
    <dgm:pt modelId="{E89D4AA1-9C57-4E0E-B9EA-A6E0350DACFF}" type="parTrans" cxnId="{617876C9-2CDB-44BD-BAD0-769EC41D6CAE}">
      <dgm:prSet/>
      <dgm:spPr/>
      <dgm:t>
        <a:bodyPr/>
        <a:lstStyle/>
        <a:p>
          <a:endParaRPr lang="en-US">
            <a:solidFill>
              <a:schemeClr val="tx1"/>
            </a:solidFill>
          </a:endParaRPr>
        </a:p>
      </dgm:t>
    </dgm:pt>
    <dgm:pt modelId="{19A282A9-2AAA-4768-9077-94D6BD489739}" type="sibTrans" cxnId="{617876C9-2CDB-44BD-BAD0-769EC41D6CAE}">
      <dgm:prSet/>
      <dgm:spPr/>
      <dgm:t>
        <a:bodyPr/>
        <a:lstStyle/>
        <a:p>
          <a:endParaRPr lang="en-US">
            <a:solidFill>
              <a:schemeClr val="tx1"/>
            </a:solidFill>
          </a:endParaRPr>
        </a:p>
      </dgm:t>
    </dgm:pt>
    <dgm:pt modelId="{1465789A-23BA-4E96-8033-0C425B951322}">
      <dgm:prSet phldrT="[Text]"/>
      <dgm:spPr/>
      <dgm:t>
        <a:bodyPr/>
        <a:lstStyle/>
        <a:p>
          <a:r>
            <a:rPr lang="en-US">
              <a:solidFill>
                <a:schemeClr val="tx1"/>
              </a:solidFill>
            </a:rPr>
            <a:t>Operational Footprint</a:t>
          </a:r>
        </a:p>
      </dgm:t>
    </dgm:pt>
    <dgm:pt modelId="{33F432AD-B6DF-4D9E-868A-C15BF34D27F4}" type="parTrans" cxnId="{28160E7F-07D0-496A-9B7D-E662677227B8}">
      <dgm:prSet/>
      <dgm:spPr/>
      <dgm:t>
        <a:bodyPr/>
        <a:lstStyle/>
        <a:p>
          <a:endParaRPr lang="en-US">
            <a:solidFill>
              <a:schemeClr val="tx1"/>
            </a:solidFill>
          </a:endParaRPr>
        </a:p>
      </dgm:t>
    </dgm:pt>
    <dgm:pt modelId="{888591E9-0FB5-4391-A953-0B3246182E0E}" type="sibTrans" cxnId="{28160E7F-07D0-496A-9B7D-E662677227B8}">
      <dgm:prSet/>
      <dgm:spPr/>
      <dgm:t>
        <a:bodyPr/>
        <a:lstStyle/>
        <a:p>
          <a:endParaRPr lang="en-US">
            <a:solidFill>
              <a:schemeClr val="tx1"/>
            </a:solidFill>
          </a:endParaRPr>
        </a:p>
      </dgm:t>
    </dgm:pt>
    <dgm:pt modelId="{C861D273-BB9D-4C78-9DF0-0C55723F5FC4}">
      <dgm:prSet phldrT="[Text]" custT="1"/>
      <dgm:spPr/>
      <dgm:t>
        <a:bodyPr/>
        <a:lstStyle/>
        <a:p>
          <a:r>
            <a:rPr lang="en-US" sz="1600" dirty="0">
              <a:solidFill>
                <a:schemeClr val="tx1"/>
              </a:solidFill>
            </a:rPr>
            <a:t>Scoping</a:t>
          </a:r>
        </a:p>
      </dgm:t>
    </dgm:pt>
    <dgm:pt modelId="{1C5D0EF9-E789-4C49-80AB-1E5C7720767B}" type="parTrans" cxnId="{6A943F56-779E-4C3E-ACA7-E24F9420D230}">
      <dgm:prSet/>
      <dgm:spPr/>
      <dgm:t>
        <a:bodyPr/>
        <a:lstStyle/>
        <a:p>
          <a:endParaRPr lang="en-US">
            <a:solidFill>
              <a:schemeClr val="tx1"/>
            </a:solidFill>
          </a:endParaRPr>
        </a:p>
      </dgm:t>
    </dgm:pt>
    <dgm:pt modelId="{7942B0F5-766F-43DC-8702-2B8FCA9074BB}" type="sibTrans" cxnId="{6A943F56-779E-4C3E-ACA7-E24F9420D230}">
      <dgm:prSet/>
      <dgm:spPr/>
      <dgm:t>
        <a:bodyPr/>
        <a:lstStyle/>
        <a:p>
          <a:endParaRPr lang="en-US">
            <a:solidFill>
              <a:schemeClr val="tx1"/>
            </a:solidFill>
          </a:endParaRPr>
        </a:p>
      </dgm:t>
    </dgm:pt>
    <dgm:pt modelId="{9A2BAD82-75CA-4322-98E1-908753DDAC31}">
      <dgm:prSet phldrT="[Text]"/>
      <dgm:spPr/>
      <dgm:t>
        <a:bodyPr/>
        <a:lstStyle/>
        <a:p>
          <a:r>
            <a:rPr lang="en-US" dirty="0">
              <a:solidFill>
                <a:schemeClr val="tx1"/>
              </a:solidFill>
            </a:rPr>
            <a:t>Social Tensions</a:t>
          </a:r>
        </a:p>
      </dgm:t>
    </dgm:pt>
    <dgm:pt modelId="{8B9EAACC-15B5-4687-B2F6-176A60B87DE3}" type="parTrans" cxnId="{AB0C3C1C-D90B-425C-9464-10B26876DF25}">
      <dgm:prSet/>
      <dgm:spPr/>
      <dgm:t>
        <a:bodyPr/>
        <a:lstStyle/>
        <a:p>
          <a:endParaRPr lang="en-US">
            <a:solidFill>
              <a:schemeClr val="tx1"/>
            </a:solidFill>
          </a:endParaRPr>
        </a:p>
      </dgm:t>
    </dgm:pt>
    <dgm:pt modelId="{0FF59E51-5B1D-4104-B5DC-C688F00BD575}" type="sibTrans" cxnId="{AB0C3C1C-D90B-425C-9464-10B26876DF25}">
      <dgm:prSet/>
      <dgm:spPr/>
      <dgm:t>
        <a:bodyPr/>
        <a:lstStyle/>
        <a:p>
          <a:endParaRPr lang="en-US">
            <a:solidFill>
              <a:schemeClr val="tx1"/>
            </a:solidFill>
          </a:endParaRPr>
        </a:p>
      </dgm:t>
    </dgm:pt>
    <dgm:pt modelId="{EF469348-61F9-4E67-B847-DBE0033D1102}">
      <dgm:prSet phldrT="[Text]"/>
      <dgm:spPr/>
      <dgm:t>
        <a:bodyPr/>
        <a:lstStyle/>
        <a:p>
          <a:r>
            <a:rPr lang="en-US">
              <a:solidFill>
                <a:schemeClr val="tx1"/>
              </a:solidFill>
            </a:rPr>
            <a:t>Governance</a:t>
          </a:r>
        </a:p>
      </dgm:t>
    </dgm:pt>
    <dgm:pt modelId="{DE54E4B6-519B-4B81-843E-58E110333DC3}" type="parTrans" cxnId="{C0D58E94-6C5E-4614-97C5-F5A9AFDF9D63}">
      <dgm:prSet/>
      <dgm:spPr/>
      <dgm:t>
        <a:bodyPr/>
        <a:lstStyle/>
        <a:p>
          <a:endParaRPr lang="en-US">
            <a:solidFill>
              <a:schemeClr val="tx1"/>
            </a:solidFill>
          </a:endParaRPr>
        </a:p>
      </dgm:t>
    </dgm:pt>
    <dgm:pt modelId="{ABB0F1B2-16D0-45F2-A2B5-E2416B5A2974}" type="sibTrans" cxnId="{C0D58E94-6C5E-4614-97C5-F5A9AFDF9D63}">
      <dgm:prSet/>
      <dgm:spPr/>
      <dgm:t>
        <a:bodyPr/>
        <a:lstStyle/>
        <a:p>
          <a:endParaRPr lang="en-US">
            <a:solidFill>
              <a:schemeClr val="tx1"/>
            </a:solidFill>
          </a:endParaRPr>
        </a:p>
      </dgm:t>
    </dgm:pt>
    <dgm:pt modelId="{D2AE5D1D-D755-4E07-A450-236513DC9060}">
      <dgm:prSet phldrT="[Text]" custT="1"/>
      <dgm:spPr/>
      <dgm:t>
        <a:bodyPr/>
        <a:lstStyle/>
        <a:p>
          <a:r>
            <a:rPr lang="en-US" sz="1600" dirty="0" smtClean="0">
              <a:solidFill>
                <a:schemeClr val="tx1"/>
              </a:solidFill>
            </a:rPr>
            <a:t>Field-based HRIA</a:t>
          </a:r>
          <a:endParaRPr lang="en-US" sz="1600" dirty="0">
            <a:solidFill>
              <a:schemeClr val="tx1"/>
            </a:solidFill>
          </a:endParaRPr>
        </a:p>
      </dgm:t>
    </dgm:pt>
    <dgm:pt modelId="{DB9E8223-4A67-45F5-82AD-A34E8EDB4D54}" type="parTrans" cxnId="{6F5EC170-2091-465D-A1DC-F0D65264481C}">
      <dgm:prSet/>
      <dgm:spPr/>
      <dgm:t>
        <a:bodyPr/>
        <a:lstStyle/>
        <a:p>
          <a:endParaRPr lang="en-US">
            <a:solidFill>
              <a:schemeClr val="tx1"/>
            </a:solidFill>
          </a:endParaRPr>
        </a:p>
      </dgm:t>
    </dgm:pt>
    <dgm:pt modelId="{10888DF8-CDA9-4B0A-8FCA-EF18327BA371}" type="sibTrans" cxnId="{6F5EC170-2091-465D-A1DC-F0D65264481C}">
      <dgm:prSet/>
      <dgm:spPr/>
      <dgm:t>
        <a:bodyPr/>
        <a:lstStyle/>
        <a:p>
          <a:endParaRPr lang="en-US">
            <a:solidFill>
              <a:schemeClr val="tx1"/>
            </a:solidFill>
          </a:endParaRPr>
        </a:p>
      </dgm:t>
    </dgm:pt>
    <dgm:pt modelId="{14A32852-82D4-4D64-8CF0-3635228C7407}">
      <dgm:prSet phldrT="[Text]" custT="1"/>
      <dgm:spPr/>
      <dgm:t>
        <a:bodyPr/>
        <a:lstStyle/>
        <a:p>
          <a:r>
            <a:rPr lang="en-US" sz="1300" dirty="0" smtClean="0">
              <a:solidFill>
                <a:schemeClr val="tx1"/>
              </a:solidFill>
            </a:rPr>
            <a:t>Acquire perspectives of rightsholders &amp; stakeholders</a:t>
          </a:r>
          <a:endParaRPr lang="en-US" sz="1300" dirty="0">
            <a:solidFill>
              <a:schemeClr val="tx1"/>
            </a:solidFill>
          </a:endParaRPr>
        </a:p>
      </dgm:t>
    </dgm:pt>
    <dgm:pt modelId="{00B38A8D-120F-4073-A025-4C379526459E}" type="parTrans" cxnId="{82178D89-0C70-452E-BA05-FEBBA205FB4A}">
      <dgm:prSet/>
      <dgm:spPr/>
      <dgm:t>
        <a:bodyPr/>
        <a:lstStyle/>
        <a:p>
          <a:endParaRPr lang="en-US">
            <a:solidFill>
              <a:schemeClr val="tx1"/>
            </a:solidFill>
          </a:endParaRPr>
        </a:p>
      </dgm:t>
    </dgm:pt>
    <dgm:pt modelId="{6BF829A9-BE23-4732-B3DB-C0E9816F4710}" type="sibTrans" cxnId="{82178D89-0C70-452E-BA05-FEBBA205FB4A}">
      <dgm:prSet/>
      <dgm:spPr/>
      <dgm:t>
        <a:bodyPr/>
        <a:lstStyle/>
        <a:p>
          <a:endParaRPr lang="en-US">
            <a:solidFill>
              <a:schemeClr val="tx1"/>
            </a:solidFill>
          </a:endParaRPr>
        </a:p>
      </dgm:t>
    </dgm:pt>
    <dgm:pt modelId="{795EDD58-6AAE-4037-8323-180C633762F9}">
      <dgm:prSet phldrT="[Text]"/>
      <dgm:spPr/>
      <dgm:t>
        <a:bodyPr/>
        <a:lstStyle/>
        <a:p>
          <a:r>
            <a:rPr lang="en-US" dirty="0" smtClean="0">
              <a:solidFill>
                <a:schemeClr val="tx1"/>
              </a:solidFill>
            </a:rPr>
            <a:t>Score &amp; Rate Impacts</a:t>
          </a:r>
          <a:endParaRPr lang="en-US" dirty="0">
            <a:solidFill>
              <a:schemeClr val="tx1"/>
            </a:solidFill>
          </a:endParaRPr>
        </a:p>
      </dgm:t>
    </dgm:pt>
    <dgm:pt modelId="{77E6C68E-5A80-4C44-8B92-8D9DE782FB49}" type="parTrans" cxnId="{60C2ECDE-2EF6-4873-982D-4FC20D6D5BFA}">
      <dgm:prSet/>
      <dgm:spPr/>
      <dgm:t>
        <a:bodyPr/>
        <a:lstStyle/>
        <a:p>
          <a:endParaRPr lang="en-US">
            <a:solidFill>
              <a:schemeClr val="tx1"/>
            </a:solidFill>
          </a:endParaRPr>
        </a:p>
      </dgm:t>
    </dgm:pt>
    <dgm:pt modelId="{05CB80A3-F27D-4640-8678-DFCDB87A756A}" type="sibTrans" cxnId="{60C2ECDE-2EF6-4873-982D-4FC20D6D5BFA}">
      <dgm:prSet/>
      <dgm:spPr/>
      <dgm:t>
        <a:bodyPr/>
        <a:lstStyle/>
        <a:p>
          <a:endParaRPr lang="en-US">
            <a:solidFill>
              <a:schemeClr val="tx1"/>
            </a:solidFill>
          </a:endParaRPr>
        </a:p>
      </dgm:t>
    </dgm:pt>
    <dgm:pt modelId="{753F1784-1D15-4715-B22B-3308A3423B36}">
      <dgm:prSet phldrT="[Text]"/>
      <dgm:spPr/>
      <dgm:t>
        <a:bodyPr/>
        <a:lstStyle/>
        <a:p>
          <a:r>
            <a:rPr lang="en-US">
              <a:solidFill>
                <a:schemeClr val="tx1"/>
              </a:solidFill>
            </a:rPr>
            <a:t>Labor</a:t>
          </a:r>
        </a:p>
      </dgm:t>
    </dgm:pt>
    <dgm:pt modelId="{D271FAEC-9AF0-47C1-81F5-E6E306DB16BB}" type="parTrans" cxnId="{356FC4C1-64B2-4106-8E28-005D5287F66A}">
      <dgm:prSet/>
      <dgm:spPr/>
      <dgm:t>
        <a:bodyPr/>
        <a:lstStyle/>
        <a:p>
          <a:endParaRPr lang="en-US">
            <a:solidFill>
              <a:schemeClr val="tx1"/>
            </a:solidFill>
          </a:endParaRPr>
        </a:p>
      </dgm:t>
    </dgm:pt>
    <dgm:pt modelId="{BB0EB96F-2380-4FB2-B1DC-87701947B815}" type="sibTrans" cxnId="{356FC4C1-64B2-4106-8E28-005D5287F66A}">
      <dgm:prSet/>
      <dgm:spPr/>
      <dgm:t>
        <a:bodyPr/>
        <a:lstStyle/>
        <a:p>
          <a:endParaRPr lang="en-US">
            <a:solidFill>
              <a:schemeClr val="tx1"/>
            </a:solidFill>
          </a:endParaRPr>
        </a:p>
      </dgm:t>
    </dgm:pt>
    <dgm:pt modelId="{02D67736-84CF-4F27-8C95-2B8E5C1C14F5}">
      <dgm:prSet phldrT="[Text]"/>
      <dgm:spPr/>
      <dgm:t>
        <a:bodyPr/>
        <a:lstStyle/>
        <a:p>
          <a:r>
            <a:rPr lang="en-US">
              <a:solidFill>
                <a:schemeClr val="tx1"/>
              </a:solidFill>
            </a:rPr>
            <a:t>Security</a:t>
          </a:r>
        </a:p>
      </dgm:t>
    </dgm:pt>
    <dgm:pt modelId="{411529D9-0D96-4860-BB2E-4DE06FDF27F9}" type="parTrans" cxnId="{9A991327-13FE-4519-B7DE-4BF805B31024}">
      <dgm:prSet/>
      <dgm:spPr/>
      <dgm:t>
        <a:bodyPr/>
        <a:lstStyle/>
        <a:p>
          <a:endParaRPr lang="en-US">
            <a:solidFill>
              <a:schemeClr val="tx1"/>
            </a:solidFill>
          </a:endParaRPr>
        </a:p>
      </dgm:t>
    </dgm:pt>
    <dgm:pt modelId="{0D5F497C-4780-421F-B0A3-5D72FC3AFBD6}" type="sibTrans" cxnId="{9A991327-13FE-4519-B7DE-4BF805B31024}">
      <dgm:prSet/>
      <dgm:spPr/>
      <dgm:t>
        <a:bodyPr/>
        <a:lstStyle/>
        <a:p>
          <a:endParaRPr lang="en-US">
            <a:solidFill>
              <a:schemeClr val="tx1"/>
            </a:solidFill>
          </a:endParaRPr>
        </a:p>
      </dgm:t>
    </dgm:pt>
    <dgm:pt modelId="{A9D2F6B3-FB39-46BC-8A95-ED172FB32937}">
      <dgm:prSet phldrT="[Text]"/>
      <dgm:spPr/>
      <dgm:t>
        <a:bodyPr/>
        <a:lstStyle/>
        <a:p>
          <a:r>
            <a:rPr lang="en-US">
              <a:solidFill>
                <a:schemeClr val="tx1"/>
              </a:solidFill>
            </a:rPr>
            <a:t>Public Participation</a:t>
          </a:r>
        </a:p>
      </dgm:t>
    </dgm:pt>
    <dgm:pt modelId="{04068F4E-F860-4948-8E4C-8428D90DA4FF}" type="parTrans" cxnId="{C82617BB-3872-40CC-B43C-E630693C9D99}">
      <dgm:prSet/>
      <dgm:spPr/>
      <dgm:t>
        <a:bodyPr/>
        <a:lstStyle/>
        <a:p>
          <a:endParaRPr lang="en-US">
            <a:solidFill>
              <a:schemeClr val="tx1"/>
            </a:solidFill>
          </a:endParaRPr>
        </a:p>
      </dgm:t>
    </dgm:pt>
    <dgm:pt modelId="{D9C150C9-5241-4D4A-AC60-6954857A481F}" type="sibTrans" cxnId="{C82617BB-3872-40CC-B43C-E630693C9D99}">
      <dgm:prSet/>
      <dgm:spPr/>
      <dgm:t>
        <a:bodyPr/>
        <a:lstStyle/>
        <a:p>
          <a:endParaRPr lang="en-US">
            <a:solidFill>
              <a:schemeClr val="tx1"/>
            </a:solidFill>
          </a:endParaRPr>
        </a:p>
      </dgm:t>
    </dgm:pt>
    <dgm:pt modelId="{99DA15FE-AF66-4E0D-A2ED-4C5473143586}">
      <dgm:prSet phldrT="[Text]" custT="1"/>
      <dgm:spPr/>
      <dgm:t>
        <a:bodyPr/>
        <a:lstStyle/>
        <a:p>
          <a:r>
            <a:rPr lang="en-US" sz="1600" dirty="0" smtClean="0">
              <a:solidFill>
                <a:schemeClr val="tx1"/>
              </a:solidFill>
            </a:rPr>
            <a:t>Mitigation Action Plan</a:t>
          </a:r>
          <a:endParaRPr lang="en-US" sz="1600" dirty="0">
            <a:solidFill>
              <a:schemeClr val="tx1"/>
            </a:solidFill>
          </a:endParaRPr>
        </a:p>
      </dgm:t>
    </dgm:pt>
    <dgm:pt modelId="{0C230D9E-1127-4B61-B684-34E43EFC59E1}" type="parTrans" cxnId="{DC7CDCF7-F80F-4490-8789-FBE2F46E3D61}">
      <dgm:prSet/>
      <dgm:spPr/>
      <dgm:t>
        <a:bodyPr/>
        <a:lstStyle/>
        <a:p>
          <a:endParaRPr lang="en-US">
            <a:solidFill>
              <a:schemeClr val="tx1"/>
            </a:solidFill>
          </a:endParaRPr>
        </a:p>
      </dgm:t>
    </dgm:pt>
    <dgm:pt modelId="{41C495BF-7CEC-45FF-9544-40E3558BD31D}" type="sibTrans" cxnId="{DC7CDCF7-F80F-4490-8789-FBE2F46E3D61}">
      <dgm:prSet/>
      <dgm:spPr/>
      <dgm:t>
        <a:bodyPr/>
        <a:lstStyle/>
        <a:p>
          <a:endParaRPr lang="en-US">
            <a:solidFill>
              <a:schemeClr val="tx1"/>
            </a:solidFill>
          </a:endParaRPr>
        </a:p>
      </dgm:t>
    </dgm:pt>
    <dgm:pt modelId="{DD513C6C-C007-4483-B467-CC14FF958FA0}">
      <dgm:prSet phldrT="[Text]" custT="1"/>
      <dgm:spPr/>
      <dgm:t>
        <a:bodyPr/>
        <a:lstStyle/>
        <a:p>
          <a:r>
            <a:rPr lang="en-US" sz="1300" dirty="0" smtClean="0">
              <a:solidFill>
                <a:schemeClr val="tx1"/>
              </a:solidFill>
            </a:rPr>
            <a:t>Prioritize interventions</a:t>
          </a:r>
          <a:endParaRPr lang="en-US" sz="1300" dirty="0">
            <a:solidFill>
              <a:schemeClr val="tx1"/>
            </a:solidFill>
          </a:endParaRPr>
        </a:p>
      </dgm:t>
    </dgm:pt>
    <dgm:pt modelId="{7F326E6A-B76B-4093-B996-986D12748B7E}" type="parTrans" cxnId="{49029B59-AC44-40F6-8119-B0D05D1045A5}">
      <dgm:prSet/>
      <dgm:spPr/>
      <dgm:t>
        <a:bodyPr/>
        <a:lstStyle/>
        <a:p>
          <a:endParaRPr lang="en-US">
            <a:solidFill>
              <a:schemeClr val="tx1"/>
            </a:solidFill>
          </a:endParaRPr>
        </a:p>
      </dgm:t>
    </dgm:pt>
    <dgm:pt modelId="{7B190E7A-6B6D-4604-8769-5EE7B4D83703}" type="sibTrans" cxnId="{49029B59-AC44-40F6-8119-B0D05D1045A5}">
      <dgm:prSet/>
      <dgm:spPr/>
      <dgm:t>
        <a:bodyPr/>
        <a:lstStyle/>
        <a:p>
          <a:endParaRPr lang="en-US">
            <a:solidFill>
              <a:schemeClr val="tx1"/>
            </a:solidFill>
          </a:endParaRPr>
        </a:p>
      </dgm:t>
    </dgm:pt>
    <dgm:pt modelId="{1FEA8F51-C977-4DEE-A9F2-C9F9C5A37F8A}">
      <dgm:prSet phldrT="[Text]" custT="1"/>
      <dgm:spPr/>
      <dgm:t>
        <a:bodyPr/>
        <a:lstStyle/>
        <a:p>
          <a:r>
            <a:rPr lang="en-US" sz="1600" dirty="0">
              <a:solidFill>
                <a:schemeClr val="tx1"/>
              </a:solidFill>
            </a:rPr>
            <a:t>Management and Monitoring</a:t>
          </a:r>
        </a:p>
      </dgm:t>
    </dgm:pt>
    <dgm:pt modelId="{1F8EF474-A2DB-417F-ACA5-585E1D9C0AEC}" type="parTrans" cxnId="{1E83EB76-FB1F-4F41-B540-AC820A1421BE}">
      <dgm:prSet/>
      <dgm:spPr/>
      <dgm:t>
        <a:bodyPr/>
        <a:lstStyle/>
        <a:p>
          <a:endParaRPr lang="en-US">
            <a:solidFill>
              <a:schemeClr val="tx1"/>
            </a:solidFill>
          </a:endParaRPr>
        </a:p>
      </dgm:t>
    </dgm:pt>
    <dgm:pt modelId="{9FC0F399-C9C6-45F9-BFDE-17880E09B6CB}" type="sibTrans" cxnId="{1E83EB76-FB1F-4F41-B540-AC820A1421BE}">
      <dgm:prSet/>
      <dgm:spPr/>
      <dgm:t>
        <a:bodyPr/>
        <a:lstStyle/>
        <a:p>
          <a:endParaRPr lang="en-US">
            <a:solidFill>
              <a:schemeClr val="tx1"/>
            </a:solidFill>
          </a:endParaRPr>
        </a:p>
      </dgm:t>
    </dgm:pt>
    <dgm:pt modelId="{CBC5A9FE-9517-4B74-9DC4-EAD2514DC463}">
      <dgm:prSet phldrT="[Text]"/>
      <dgm:spPr/>
      <dgm:t>
        <a:bodyPr/>
        <a:lstStyle/>
        <a:p>
          <a:r>
            <a:rPr lang="en-US">
              <a:solidFill>
                <a:schemeClr val="tx1"/>
              </a:solidFill>
            </a:rPr>
            <a:t>Industry Issues</a:t>
          </a:r>
        </a:p>
      </dgm:t>
    </dgm:pt>
    <dgm:pt modelId="{36EFAAC0-1220-45AB-8DEA-3BC3530AEB70}" type="parTrans" cxnId="{20D47648-39B3-418B-9599-73E3F1904769}">
      <dgm:prSet/>
      <dgm:spPr/>
      <dgm:t>
        <a:bodyPr/>
        <a:lstStyle/>
        <a:p>
          <a:endParaRPr lang="en-US">
            <a:solidFill>
              <a:schemeClr val="tx1"/>
            </a:solidFill>
          </a:endParaRPr>
        </a:p>
      </dgm:t>
    </dgm:pt>
    <dgm:pt modelId="{321A856D-A3B3-43E7-B810-4B9F4C722B73}" type="sibTrans" cxnId="{20D47648-39B3-418B-9599-73E3F1904769}">
      <dgm:prSet/>
      <dgm:spPr/>
      <dgm:t>
        <a:bodyPr/>
        <a:lstStyle/>
        <a:p>
          <a:endParaRPr lang="en-US">
            <a:solidFill>
              <a:schemeClr val="tx1"/>
            </a:solidFill>
          </a:endParaRPr>
        </a:p>
      </dgm:t>
    </dgm:pt>
    <dgm:pt modelId="{A7BDE67F-ED03-41FF-BA68-64525F9CAC83}">
      <dgm:prSet phldrT="[Text]" custT="1"/>
      <dgm:spPr/>
      <dgm:t>
        <a:bodyPr/>
        <a:lstStyle/>
        <a:p>
          <a:r>
            <a:rPr lang="en-US" sz="1300" dirty="0" smtClean="0">
              <a:solidFill>
                <a:schemeClr val="tx1"/>
              </a:solidFill>
            </a:rPr>
            <a:t>Create timelines and benchmarks</a:t>
          </a:r>
          <a:endParaRPr lang="en-US" sz="1300" dirty="0">
            <a:solidFill>
              <a:schemeClr val="tx1"/>
            </a:solidFill>
          </a:endParaRPr>
        </a:p>
      </dgm:t>
    </dgm:pt>
    <dgm:pt modelId="{82CFDB50-5420-4D34-860D-C3666EA0A29F}" type="parTrans" cxnId="{4BFD8914-E49D-4222-B9A5-4F2FA63BB49F}">
      <dgm:prSet/>
      <dgm:spPr/>
      <dgm:t>
        <a:bodyPr/>
        <a:lstStyle/>
        <a:p>
          <a:endParaRPr lang="en-US">
            <a:solidFill>
              <a:schemeClr val="tx1"/>
            </a:solidFill>
          </a:endParaRPr>
        </a:p>
      </dgm:t>
    </dgm:pt>
    <dgm:pt modelId="{99756FEE-CF23-42B8-A72D-4E4567A4A6A3}" type="sibTrans" cxnId="{4BFD8914-E49D-4222-B9A5-4F2FA63BB49F}">
      <dgm:prSet/>
      <dgm:spPr/>
      <dgm:t>
        <a:bodyPr/>
        <a:lstStyle/>
        <a:p>
          <a:endParaRPr lang="en-US">
            <a:solidFill>
              <a:schemeClr val="tx1"/>
            </a:solidFill>
          </a:endParaRPr>
        </a:p>
      </dgm:t>
    </dgm:pt>
    <dgm:pt modelId="{8B6E2F52-F1DE-41CC-BD8C-78D106B082E1}">
      <dgm:prSet phldrT="[Text]" custT="1"/>
      <dgm:spPr/>
      <dgm:t>
        <a:bodyPr/>
        <a:lstStyle/>
        <a:p>
          <a:r>
            <a:rPr lang="en-US" sz="1300" dirty="0" smtClean="0">
              <a:solidFill>
                <a:schemeClr val="tx1"/>
              </a:solidFill>
            </a:rPr>
            <a:t>Aggregated quantitative and qualitative data</a:t>
          </a:r>
          <a:endParaRPr lang="en-US" sz="1300" dirty="0">
            <a:solidFill>
              <a:schemeClr val="tx1"/>
            </a:solidFill>
          </a:endParaRPr>
        </a:p>
      </dgm:t>
    </dgm:pt>
    <dgm:pt modelId="{95A14951-76CD-4BEB-89D9-B9D37161BD1D}" type="parTrans" cxnId="{71F73ADD-B2F5-449C-AA1D-060CFF3732BF}">
      <dgm:prSet/>
      <dgm:spPr/>
      <dgm:t>
        <a:bodyPr/>
        <a:lstStyle/>
        <a:p>
          <a:endParaRPr lang="en-US">
            <a:solidFill>
              <a:schemeClr val="tx1"/>
            </a:solidFill>
          </a:endParaRPr>
        </a:p>
      </dgm:t>
    </dgm:pt>
    <dgm:pt modelId="{5B96456F-C5B0-46C2-83EC-64E02A2EA759}" type="sibTrans" cxnId="{71F73ADD-B2F5-449C-AA1D-060CFF3732BF}">
      <dgm:prSet/>
      <dgm:spPr/>
      <dgm:t>
        <a:bodyPr/>
        <a:lstStyle/>
        <a:p>
          <a:endParaRPr lang="en-US">
            <a:solidFill>
              <a:schemeClr val="tx1"/>
            </a:solidFill>
          </a:endParaRPr>
        </a:p>
      </dgm:t>
    </dgm:pt>
    <dgm:pt modelId="{FBBBE664-A2C6-4636-B354-5209F4D01A06}">
      <dgm:prSet phldrT="[Text]"/>
      <dgm:spPr/>
      <dgm:t>
        <a:bodyPr/>
        <a:lstStyle/>
        <a:p>
          <a:r>
            <a:rPr lang="en-US" dirty="0" smtClean="0">
              <a:solidFill>
                <a:schemeClr val="tx1"/>
              </a:solidFill>
            </a:rPr>
            <a:t>Identify misalignment between policy &amp; practice</a:t>
          </a:r>
          <a:endParaRPr lang="en-US" dirty="0">
            <a:solidFill>
              <a:schemeClr val="tx1"/>
            </a:solidFill>
          </a:endParaRPr>
        </a:p>
      </dgm:t>
    </dgm:pt>
    <dgm:pt modelId="{FDD7A69C-0D5E-4B0B-A363-C441549D462B}" type="parTrans" cxnId="{A0446202-CE02-41E0-9D74-4D0D2BC97C8D}">
      <dgm:prSet/>
      <dgm:spPr/>
      <dgm:t>
        <a:bodyPr/>
        <a:lstStyle/>
        <a:p>
          <a:endParaRPr lang="en-US">
            <a:solidFill>
              <a:schemeClr val="tx1"/>
            </a:solidFill>
          </a:endParaRPr>
        </a:p>
      </dgm:t>
    </dgm:pt>
    <dgm:pt modelId="{BC6B00AB-4751-425C-B470-DDB41F65CFE4}" type="sibTrans" cxnId="{A0446202-CE02-41E0-9D74-4D0D2BC97C8D}">
      <dgm:prSet/>
      <dgm:spPr/>
      <dgm:t>
        <a:bodyPr/>
        <a:lstStyle/>
        <a:p>
          <a:endParaRPr lang="en-US">
            <a:solidFill>
              <a:schemeClr val="tx1"/>
            </a:solidFill>
          </a:endParaRPr>
        </a:p>
      </dgm:t>
    </dgm:pt>
    <dgm:pt modelId="{41CB0774-D4CE-4C9A-A6EC-1CF2506D02EC}" type="pres">
      <dgm:prSet presAssocID="{AFED9F56-AC46-41A2-9184-277ECCDF6533}" presName="Name0" presStyleCnt="0">
        <dgm:presLayoutVars>
          <dgm:dir/>
          <dgm:animLvl val="lvl"/>
          <dgm:resizeHandles val="exact"/>
        </dgm:presLayoutVars>
      </dgm:prSet>
      <dgm:spPr/>
      <dgm:t>
        <a:bodyPr/>
        <a:lstStyle/>
        <a:p>
          <a:endParaRPr lang="en-US"/>
        </a:p>
      </dgm:t>
    </dgm:pt>
    <dgm:pt modelId="{171FA994-3B22-4872-ACF2-D4295C436BB5}" type="pres">
      <dgm:prSet presAssocID="{1FEA8F51-C977-4DEE-A9F2-C9F9C5A37F8A}" presName="boxAndChildren" presStyleCnt="0"/>
      <dgm:spPr/>
    </dgm:pt>
    <dgm:pt modelId="{F239AA03-2290-4BB9-A8D1-5E04F643E53F}" type="pres">
      <dgm:prSet presAssocID="{1FEA8F51-C977-4DEE-A9F2-C9F9C5A37F8A}" presName="parentTextBox" presStyleLbl="node1" presStyleIdx="0" presStyleCnt="5" custScaleY="44382"/>
      <dgm:spPr/>
      <dgm:t>
        <a:bodyPr/>
        <a:lstStyle/>
        <a:p>
          <a:endParaRPr lang="en-US"/>
        </a:p>
      </dgm:t>
    </dgm:pt>
    <dgm:pt modelId="{E6EEF6CC-393F-4AAE-A1F5-9A07A67BAF8C}" type="pres">
      <dgm:prSet presAssocID="{41C495BF-7CEC-45FF-9544-40E3558BD31D}" presName="sp" presStyleCnt="0"/>
      <dgm:spPr/>
    </dgm:pt>
    <dgm:pt modelId="{25606555-4675-47B8-91AE-975575E4D591}" type="pres">
      <dgm:prSet presAssocID="{99DA15FE-AF66-4E0D-A2ED-4C5473143586}" presName="arrowAndChildren" presStyleCnt="0"/>
      <dgm:spPr/>
    </dgm:pt>
    <dgm:pt modelId="{AB875082-2683-45CE-851A-E04225AA7F14}" type="pres">
      <dgm:prSet presAssocID="{99DA15FE-AF66-4E0D-A2ED-4C5473143586}" presName="parentTextArrow" presStyleLbl="node1" presStyleIdx="0" presStyleCnt="5"/>
      <dgm:spPr/>
      <dgm:t>
        <a:bodyPr/>
        <a:lstStyle/>
        <a:p>
          <a:endParaRPr lang="en-US"/>
        </a:p>
      </dgm:t>
    </dgm:pt>
    <dgm:pt modelId="{0DEC5628-8941-4C02-9611-04327A2F1338}" type="pres">
      <dgm:prSet presAssocID="{99DA15FE-AF66-4E0D-A2ED-4C5473143586}" presName="arrow" presStyleLbl="node1" presStyleIdx="1" presStyleCnt="5" custScaleY="88975"/>
      <dgm:spPr/>
      <dgm:t>
        <a:bodyPr/>
        <a:lstStyle/>
        <a:p>
          <a:endParaRPr lang="en-US"/>
        </a:p>
      </dgm:t>
    </dgm:pt>
    <dgm:pt modelId="{B489C531-484E-4ED1-91A1-22E387084939}" type="pres">
      <dgm:prSet presAssocID="{99DA15FE-AF66-4E0D-A2ED-4C5473143586}" presName="descendantArrow" presStyleCnt="0"/>
      <dgm:spPr/>
    </dgm:pt>
    <dgm:pt modelId="{A30EEA1F-AA2E-4F18-9E22-FE33197B0C7F}" type="pres">
      <dgm:prSet presAssocID="{DD513C6C-C007-4483-B467-CC14FF958FA0}" presName="childTextArrow" presStyleLbl="fgAccFollowNode1" presStyleIdx="0" presStyleCnt="14">
        <dgm:presLayoutVars>
          <dgm:bulletEnabled val="1"/>
        </dgm:presLayoutVars>
      </dgm:prSet>
      <dgm:spPr/>
      <dgm:t>
        <a:bodyPr/>
        <a:lstStyle/>
        <a:p>
          <a:endParaRPr lang="en-US"/>
        </a:p>
      </dgm:t>
    </dgm:pt>
    <dgm:pt modelId="{604D210A-0459-4CFF-9F71-23F210157B8A}" type="pres">
      <dgm:prSet presAssocID="{A7BDE67F-ED03-41FF-BA68-64525F9CAC83}" presName="childTextArrow" presStyleLbl="fgAccFollowNode1" presStyleIdx="1" presStyleCnt="14">
        <dgm:presLayoutVars>
          <dgm:bulletEnabled val="1"/>
        </dgm:presLayoutVars>
      </dgm:prSet>
      <dgm:spPr/>
      <dgm:t>
        <a:bodyPr/>
        <a:lstStyle/>
        <a:p>
          <a:endParaRPr lang="en-US"/>
        </a:p>
      </dgm:t>
    </dgm:pt>
    <dgm:pt modelId="{827EA2F4-7660-415D-A806-2714AB8FF4F7}" type="pres">
      <dgm:prSet presAssocID="{10888DF8-CDA9-4B0A-8FCA-EF18327BA371}" presName="sp" presStyleCnt="0"/>
      <dgm:spPr/>
    </dgm:pt>
    <dgm:pt modelId="{DB72A90A-4A4B-454B-AE33-25DB70134A0C}" type="pres">
      <dgm:prSet presAssocID="{D2AE5D1D-D755-4E07-A450-236513DC9060}" presName="arrowAndChildren" presStyleCnt="0"/>
      <dgm:spPr/>
    </dgm:pt>
    <dgm:pt modelId="{2F9D65CA-D88B-48F4-855D-45EA82C2C74E}" type="pres">
      <dgm:prSet presAssocID="{D2AE5D1D-D755-4E07-A450-236513DC9060}" presName="parentTextArrow" presStyleLbl="node1" presStyleIdx="1" presStyleCnt="5"/>
      <dgm:spPr/>
      <dgm:t>
        <a:bodyPr/>
        <a:lstStyle/>
        <a:p>
          <a:endParaRPr lang="en-US"/>
        </a:p>
      </dgm:t>
    </dgm:pt>
    <dgm:pt modelId="{0C1279DA-ABB3-4921-9C0D-F7A7F49DF56F}" type="pres">
      <dgm:prSet presAssocID="{D2AE5D1D-D755-4E07-A450-236513DC9060}" presName="arrow" presStyleLbl="node1" presStyleIdx="2" presStyleCnt="5" custScaleY="193961" custLinFactNeighborY="-4036"/>
      <dgm:spPr/>
      <dgm:t>
        <a:bodyPr/>
        <a:lstStyle/>
        <a:p>
          <a:endParaRPr lang="en-US"/>
        </a:p>
      </dgm:t>
    </dgm:pt>
    <dgm:pt modelId="{EE0C6974-1AE2-4892-852C-1DDC5C3F0EBC}" type="pres">
      <dgm:prSet presAssocID="{D2AE5D1D-D755-4E07-A450-236513DC9060}" presName="descendantArrow" presStyleCnt="0"/>
      <dgm:spPr/>
    </dgm:pt>
    <dgm:pt modelId="{864586DA-F2F3-4D94-A4BB-33CA1680482D}" type="pres">
      <dgm:prSet presAssocID="{8B6E2F52-F1DE-41CC-BD8C-78D106B082E1}" presName="childTextArrow" presStyleLbl="fgAccFollowNode1" presStyleIdx="2" presStyleCnt="14" custScaleY="253316">
        <dgm:presLayoutVars>
          <dgm:bulletEnabled val="1"/>
        </dgm:presLayoutVars>
      </dgm:prSet>
      <dgm:spPr/>
      <dgm:t>
        <a:bodyPr/>
        <a:lstStyle/>
        <a:p>
          <a:endParaRPr lang="en-US"/>
        </a:p>
      </dgm:t>
    </dgm:pt>
    <dgm:pt modelId="{0CCE6717-3744-4384-B57F-1FB1073D2969}" type="pres">
      <dgm:prSet presAssocID="{14A32852-82D4-4D64-8CF0-3635228C7407}" presName="childTextArrow" presStyleLbl="fgAccFollowNode1" presStyleIdx="3" presStyleCnt="14" custScaleY="253316">
        <dgm:presLayoutVars>
          <dgm:bulletEnabled val="1"/>
        </dgm:presLayoutVars>
      </dgm:prSet>
      <dgm:spPr/>
      <dgm:t>
        <a:bodyPr/>
        <a:lstStyle/>
        <a:p>
          <a:endParaRPr lang="en-US"/>
        </a:p>
      </dgm:t>
    </dgm:pt>
    <dgm:pt modelId="{9857EF87-BA7E-4759-865C-EAC87F811852}" type="pres">
      <dgm:prSet presAssocID="{FBBBE664-A2C6-4636-B354-5209F4D01A06}" presName="childTextArrow" presStyleLbl="fgAccFollowNode1" presStyleIdx="4" presStyleCnt="14" custScaleY="253316">
        <dgm:presLayoutVars>
          <dgm:bulletEnabled val="1"/>
        </dgm:presLayoutVars>
      </dgm:prSet>
      <dgm:spPr/>
      <dgm:t>
        <a:bodyPr/>
        <a:lstStyle/>
        <a:p>
          <a:endParaRPr lang="en-US"/>
        </a:p>
      </dgm:t>
    </dgm:pt>
    <dgm:pt modelId="{95528EA3-3E08-415B-87B4-171C96CF2DDF}" type="pres">
      <dgm:prSet presAssocID="{795EDD58-6AAE-4037-8323-180C633762F9}" presName="childTextArrow" presStyleLbl="fgAccFollowNode1" presStyleIdx="5" presStyleCnt="14" custScaleY="253316">
        <dgm:presLayoutVars>
          <dgm:bulletEnabled val="1"/>
        </dgm:presLayoutVars>
      </dgm:prSet>
      <dgm:spPr/>
      <dgm:t>
        <a:bodyPr/>
        <a:lstStyle/>
        <a:p>
          <a:endParaRPr lang="en-US"/>
        </a:p>
      </dgm:t>
    </dgm:pt>
    <dgm:pt modelId="{EA7CA930-33D2-4AE6-8B49-08F35CA18F18}" type="pres">
      <dgm:prSet presAssocID="{7942B0F5-766F-43DC-8702-2B8FCA9074BB}" presName="sp" presStyleCnt="0"/>
      <dgm:spPr/>
    </dgm:pt>
    <dgm:pt modelId="{E18C81D2-4477-4BBC-9490-942BB22EFEDE}" type="pres">
      <dgm:prSet presAssocID="{C861D273-BB9D-4C78-9DF0-0C55723F5FC4}" presName="arrowAndChildren" presStyleCnt="0"/>
      <dgm:spPr/>
    </dgm:pt>
    <dgm:pt modelId="{011F8966-FC37-4E2F-9664-F83536204735}" type="pres">
      <dgm:prSet presAssocID="{C861D273-BB9D-4C78-9DF0-0C55723F5FC4}" presName="parentTextArrow" presStyleLbl="node1" presStyleIdx="2" presStyleCnt="5"/>
      <dgm:spPr/>
      <dgm:t>
        <a:bodyPr/>
        <a:lstStyle/>
        <a:p>
          <a:endParaRPr lang="en-US"/>
        </a:p>
      </dgm:t>
    </dgm:pt>
    <dgm:pt modelId="{A0F7D60F-F910-4DF1-B429-ED0F382B661E}" type="pres">
      <dgm:prSet presAssocID="{C861D273-BB9D-4C78-9DF0-0C55723F5FC4}" presName="arrow" presStyleLbl="node1" presStyleIdx="3" presStyleCnt="5"/>
      <dgm:spPr/>
      <dgm:t>
        <a:bodyPr/>
        <a:lstStyle/>
        <a:p>
          <a:endParaRPr lang="en-US"/>
        </a:p>
      </dgm:t>
    </dgm:pt>
    <dgm:pt modelId="{0A055697-1744-432B-A7D2-C6188D8D2FBE}" type="pres">
      <dgm:prSet presAssocID="{C861D273-BB9D-4C78-9DF0-0C55723F5FC4}" presName="descendantArrow" presStyleCnt="0"/>
      <dgm:spPr/>
    </dgm:pt>
    <dgm:pt modelId="{5C0BF32F-7867-4205-A9EE-099416AF930A}" type="pres">
      <dgm:prSet presAssocID="{9A2BAD82-75CA-4322-98E1-908753DDAC31}" presName="childTextArrow" presStyleLbl="fgAccFollowNode1" presStyleIdx="6" presStyleCnt="14">
        <dgm:presLayoutVars>
          <dgm:bulletEnabled val="1"/>
        </dgm:presLayoutVars>
      </dgm:prSet>
      <dgm:spPr/>
      <dgm:t>
        <a:bodyPr/>
        <a:lstStyle/>
        <a:p>
          <a:endParaRPr lang="en-US"/>
        </a:p>
      </dgm:t>
    </dgm:pt>
    <dgm:pt modelId="{1250E417-A847-4AB5-86C2-547EECE37C26}" type="pres">
      <dgm:prSet presAssocID="{EF469348-61F9-4E67-B847-DBE0033D1102}" presName="childTextArrow" presStyleLbl="fgAccFollowNode1" presStyleIdx="7" presStyleCnt="14">
        <dgm:presLayoutVars>
          <dgm:bulletEnabled val="1"/>
        </dgm:presLayoutVars>
      </dgm:prSet>
      <dgm:spPr/>
      <dgm:t>
        <a:bodyPr/>
        <a:lstStyle/>
        <a:p>
          <a:endParaRPr lang="en-US"/>
        </a:p>
      </dgm:t>
    </dgm:pt>
    <dgm:pt modelId="{507F13C1-CA30-4728-BB48-C83E5A15A31F}" type="pres">
      <dgm:prSet presAssocID="{753F1784-1D15-4715-B22B-3308A3423B36}" presName="childTextArrow" presStyleLbl="fgAccFollowNode1" presStyleIdx="8" presStyleCnt="14">
        <dgm:presLayoutVars>
          <dgm:bulletEnabled val="1"/>
        </dgm:presLayoutVars>
      </dgm:prSet>
      <dgm:spPr/>
      <dgm:t>
        <a:bodyPr/>
        <a:lstStyle/>
        <a:p>
          <a:endParaRPr lang="en-US"/>
        </a:p>
      </dgm:t>
    </dgm:pt>
    <dgm:pt modelId="{9D59DADA-FF43-46E5-9D48-47204FAA435B}" type="pres">
      <dgm:prSet presAssocID="{02D67736-84CF-4F27-8C95-2B8E5C1C14F5}" presName="childTextArrow" presStyleLbl="fgAccFollowNode1" presStyleIdx="9" presStyleCnt="14">
        <dgm:presLayoutVars>
          <dgm:bulletEnabled val="1"/>
        </dgm:presLayoutVars>
      </dgm:prSet>
      <dgm:spPr/>
      <dgm:t>
        <a:bodyPr/>
        <a:lstStyle/>
        <a:p>
          <a:endParaRPr lang="en-US"/>
        </a:p>
      </dgm:t>
    </dgm:pt>
    <dgm:pt modelId="{9A1DF480-EC7D-4677-869F-AD3E741524CF}" type="pres">
      <dgm:prSet presAssocID="{A9D2F6B3-FB39-46BC-8A95-ED172FB32937}" presName="childTextArrow" presStyleLbl="fgAccFollowNode1" presStyleIdx="10" presStyleCnt="14">
        <dgm:presLayoutVars>
          <dgm:bulletEnabled val="1"/>
        </dgm:presLayoutVars>
      </dgm:prSet>
      <dgm:spPr/>
      <dgm:t>
        <a:bodyPr/>
        <a:lstStyle/>
        <a:p>
          <a:endParaRPr lang="en-US"/>
        </a:p>
      </dgm:t>
    </dgm:pt>
    <dgm:pt modelId="{8118F9FB-F5DA-44D2-B698-CD0DE0A11146}" type="pres">
      <dgm:prSet presAssocID="{A54DAF97-41CB-4570-B6D1-023131E4E5B6}" presName="sp" presStyleCnt="0"/>
      <dgm:spPr/>
    </dgm:pt>
    <dgm:pt modelId="{AC774443-3EF4-4954-A79F-A18549309A0E}" type="pres">
      <dgm:prSet presAssocID="{7517FD05-F5E7-45AA-AE73-9BBCD2F4C061}" presName="arrowAndChildren" presStyleCnt="0"/>
      <dgm:spPr/>
    </dgm:pt>
    <dgm:pt modelId="{0CD1530F-D320-4081-870A-BF9E97936027}" type="pres">
      <dgm:prSet presAssocID="{7517FD05-F5E7-45AA-AE73-9BBCD2F4C061}" presName="parentTextArrow" presStyleLbl="node1" presStyleIdx="3" presStyleCnt="5"/>
      <dgm:spPr/>
      <dgm:t>
        <a:bodyPr/>
        <a:lstStyle/>
        <a:p>
          <a:endParaRPr lang="en-US"/>
        </a:p>
      </dgm:t>
    </dgm:pt>
    <dgm:pt modelId="{1034DB0E-9E45-4810-B8D4-C19E2C01B0B0}" type="pres">
      <dgm:prSet presAssocID="{7517FD05-F5E7-45AA-AE73-9BBCD2F4C061}" presName="arrow" presStyleLbl="node1" presStyleIdx="4" presStyleCnt="5"/>
      <dgm:spPr/>
      <dgm:t>
        <a:bodyPr/>
        <a:lstStyle/>
        <a:p>
          <a:endParaRPr lang="en-US"/>
        </a:p>
      </dgm:t>
    </dgm:pt>
    <dgm:pt modelId="{66EF2F28-B6DA-4B13-9F1E-4D8FEEE308BA}" type="pres">
      <dgm:prSet presAssocID="{7517FD05-F5E7-45AA-AE73-9BBCD2F4C061}" presName="descendantArrow" presStyleCnt="0"/>
      <dgm:spPr/>
    </dgm:pt>
    <dgm:pt modelId="{9DF4990B-571B-4373-8F6D-692EB6F5009E}" type="pres">
      <dgm:prSet presAssocID="{B00CA32E-CFA1-4180-8FB0-EF4D09F21239}" presName="childTextArrow" presStyleLbl="fgAccFollowNode1" presStyleIdx="11" presStyleCnt="14">
        <dgm:presLayoutVars>
          <dgm:bulletEnabled val="1"/>
        </dgm:presLayoutVars>
      </dgm:prSet>
      <dgm:spPr/>
      <dgm:t>
        <a:bodyPr/>
        <a:lstStyle/>
        <a:p>
          <a:endParaRPr lang="en-US"/>
        </a:p>
      </dgm:t>
    </dgm:pt>
    <dgm:pt modelId="{EF9FFB80-3280-4A44-9D79-2FBFC745321D}" type="pres">
      <dgm:prSet presAssocID="{1465789A-23BA-4E96-8033-0C425B951322}" presName="childTextArrow" presStyleLbl="fgAccFollowNode1" presStyleIdx="12" presStyleCnt="14">
        <dgm:presLayoutVars>
          <dgm:bulletEnabled val="1"/>
        </dgm:presLayoutVars>
      </dgm:prSet>
      <dgm:spPr/>
      <dgm:t>
        <a:bodyPr/>
        <a:lstStyle/>
        <a:p>
          <a:endParaRPr lang="en-US"/>
        </a:p>
      </dgm:t>
    </dgm:pt>
    <dgm:pt modelId="{143DCB35-41C2-4453-9770-88DD6FCB5F20}" type="pres">
      <dgm:prSet presAssocID="{CBC5A9FE-9517-4B74-9DC4-EAD2514DC463}" presName="childTextArrow" presStyleLbl="fgAccFollowNode1" presStyleIdx="13" presStyleCnt="14">
        <dgm:presLayoutVars>
          <dgm:bulletEnabled val="1"/>
        </dgm:presLayoutVars>
      </dgm:prSet>
      <dgm:spPr/>
      <dgm:t>
        <a:bodyPr/>
        <a:lstStyle/>
        <a:p>
          <a:endParaRPr lang="en-US"/>
        </a:p>
      </dgm:t>
    </dgm:pt>
  </dgm:ptLst>
  <dgm:cxnLst>
    <dgm:cxn modelId="{1A7D460D-0ADA-4FDE-A9C1-42A9DE44186D}" type="presOf" srcId="{EF469348-61F9-4E67-B847-DBE0033D1102}" destId="{1250E417-A847-4AB5-86C2-547EECE37C26}" srcOrd="0" destOrd="0" presId="urn:microsoft.com/office/officeart/2005/8/layout/process4"/>
    <dgm:cxn modelId="{928D2A6B-182A-469D-9E16-72131CCD9D2D}" type="presOf" srcId="{A9D2F6B3-FB39-46BC-8A95-ED172FB32937}" destId="{9A1DF480-EC7D-4677-869F-AD3E741524CF}" srcOrd="0" destOrd="0" presId="urn:microsoft.com/office/officeart/2005/8/layout/process4"/>
    <dgm:cxn modelId="{6A943F56-779E-4C3E-ACA7-E24F9420D230}" srcId="{AFED9F56-AC46-41A2-9184-277ECCDF6533}" destId="{C861D273-BB9D-4C78-9DF0-0C55723F5FC4}" srcOrd="1" destOrd="0" parTransId="{1C5D0EF9-E789-4C49-80AB-1E5C7720767B}" sibTransId="{7942B0F5-766F-43DC-8702-2B8FCA9074BB}"/>
    <dgm:cxn modelId="{48E879F0-2875-4BAD-A587-D116C9F33B85}" type="presOf" srcId="{C861D273-BB9D-4C78-9DF0-0C55723F5FC4}" destId="{A0F7D60F-F910-4DF1-B429-ED0F382B661E}" srcOrd="1" destOrd="0" presId="urn:microsoft.com/office/officeart/2005/8/layout/process4"/>
    <dgm:cxn modelId="{DC2B0B2F-B5BC-43E0-8B31-1AC6BA26045A}" type="presOf" srcId="{99DA15FE-AF66-4E0D-A2ED-4C5473143586}" destId="{AB875082-2683-45CE-851A-E04225AA7F14}" srcOrd="0" destOrd="0" presId="urn:microsoft.com/office/officeart/2005/8/layout/process4"/>
    <dgm:cxn modelId="{6F5EC170-2091-465D-A1DC-F0D65264481C}" srcId="{AFED9F56-AC46-41A2-9184-277ECCDF6533}" destId="{D2AE5D1D-D755-4E07-A450-236513DC9060}" srcOrd="2" destOrd="0" parTransId="{DB9E8223-4A67-45F5-82AD-A34E8EDB4D54}" sibTransId="{10888DF8-CDA9-4B0A-8FCA-EF18327BA371}"/>
    <dgm:cxn modelId="{29D4B86E-C436-48DD-A9CD-A2A48CEC6AD5}" srcId="{AFED9F56-AC46-41A2-9184-277ECCDF6533}" destId="{7517FD05-F5E7-45AA-AE73-9BBCD2F4C061}" srcOrd="0" destOrd="0" parTransId="{BEBFADF5-A1B1-43FE-B325-29955718B757}" sibTransId="{A54DAF97-41CB-4570-B6D1-023131E4E5B6}"/>
    <dgm:cxn modelId="{091B5E99-5EE3-4B76-B409-74B7D165791B}" type="presOf" srcId="{D2AE5D1D-D755-4E07-A450-236513DC9060}" destId="{0C1279DA-ABB3-4921-9C0D-F7A7F49DF56F}" srcOrd="1" destOrd="0" presId="urn:microsoft.com/office/officeart/2005/8/layout/process4"/>
    <dgm:cxn modelId="{20D47648-39B3-418B-9599-73E3F1904769}" srcId="{7517FD05-F5E7-45AA-AE73-9BBCD2F4C061}" destId="{CBC5A9FE-9517-4B74-9DC4-EAD2514DC463}" srcOrd="2" destOrd="0" parTransId="{36EFAAC0-1220-45AB-8DEA-3BC3530AEB70}" sibTransId="{321A856D-A3B3-43E7-B810-4B9F4C722B73}"/>
    <dgm:cxn modelId="{1F3E926A-3E42-46EF-849A-D6742D0869A8}" type="presOf" srcId="{7517FD05-F5E7-45AA-AE73-9BBCD2F4C061}" destId="{1034DB0E-9E45-4810-B8D4-C19E2C01B0B0}" srcOrd="1" destOrd="0" presId="urn:microsoft.com/office/officeart/2005/8/layout/process4"/>
    <dgm:cxn modelId="{9483E0BA-8765-4E22-9188-89DF000B769F}" type="presOf" srcId="{C861D273-BB9D-4C78-9DF0-0C55723F5FC4}" destId="{011F8966-FC37-4E2F-9664-F83536204735}" srcOrd="0" destOrd="0" presId="urn:microsoft.com/office/officeart/2005/8/layout/process4"/>
    <dgm:cxn modelId="{5E08B6F0-DF5B-42EC-8E5B-AC18F30BADDD}" type="presOf" srcId="{9A2BAD82-75CA-4322-98E1-908753DDAC31}" destId="{5C0BF32F-7867-4205-A9EE-099416AF930A}" srcOrd="0" destOrd="0" presId="urn:microsoft.com/office/officeart/2005/8/layout/process4"/>
    <dgm:cxn modelId="{82178D89-0C70-452E-BA05-FEBBA205FB4A}" srcId="{D2AE5D1D-D755-4E07-A450-236513DC9060}" destId="{14A32852-82D4-4D64-8CF0-3635228C7407}" srcOrd="1" destOrd="0" parTransId="{00B38A8D-120F-4073-A025-4C379526459E}" sibTransId="{6BF829A9-BE23-4732-B3DB-C0E9816F4710}"/>
    <dgm:cxn modelId="{A0446202-CE02-41E0-9D74-4D0D2BC97C8D}" srcId="{D2AE5D1D-D755-4E07-A450-236513DC9060}" destId="{FBBBE664-A2C6-4636-B354-5209F4D01A06}" srcOrd="2" destOrd="0" parTransId="{FDD7A69C-0D5E-4B0B-A363-C441549D462B}" sibTransId="{BC6B00AB-4751-425C-B470-DDB41F65CFE4}"/>
    <dgm:cxn modelId="{71F73ADD-B2F5-449C-AA1D-060CFF3732BF}" srcId="{D2AE5D1D-D755-4E07-A450-236513DC9060}" destId="{8B6E2F52-F1DE-41CC-BD8C-78D106B082E1}" srcOrd="0" destOrd="0" parTransId="{95A14951-76CD-4BEB-89D9-B9D37161BD1D}" sibTransId="{5B96456F-C5B0-46C2-83EC-64E02A2EA759}"/>
    <dgm:cxn modelId="{1E83EB76-FB1F-4F41-B540-AC820A1421BE}" srcId="{AFED9F56-AC46-41A2-9184-277ECCDF6533}" destId="{1FEA8F51-C977-4DEE-A9F2-C9F9C5A37F8A}" srcOrd="4" destOrd="0" parTransId="{1F8EF474-A2DB-417F-ACA5-585E1D9C0AEC}" sibTransId="{9FC0F399-C9C6-45F9-BFDE-17880E09B6CB}"/>
    <dgm:cxn modelId="{DC7CDCF7-F80F-4490-8789-FBE2F46E3D61}" srcId="{AFED9F56-AC46-41A2-9184-277ECCDF6533}" destId="{99DA15FE-AF66-4E0D-A2ED-4C5473143586}" srcOrd="3" destOrd="0" parTransId="{0C230D9E-1127-4B61-B684-34E43EFC59E1}" sibTransId="{41C495BF-7CEC-45FF-9544-40E3558BD31D}"/>
    <dgm:cxn modelId="{617876C9-2CDB-44BD-BAD0-769EC41D6CAE}" srcId="{7517FD05-F5E7-45AA-AE73-9BBCD2F4C061}" destId="{B00CA32E-CFA1-4180-8FB0-EF4D09F21239}" srcOrd="0" destOrd="0" parTransId="{E89D4AA1-9C57-4E0E-B9EA-A6E0350DACFF}" sibTransId="{19A282A9-2AAA-4768-9077-94D6BD489739}"/>
    <dgm:cxn modelId="{4812F135-EA83-48BF-A62A-9F229B200F59}" type="presOf" srcId="{753F1784-1D15-4715-B22B-3308A3423B36}" destId="{507F13C1-CA30-4728-BB48-C83E5A15A31F}" srcOrd="0" destOrd="0" presId="urn:microsoft.com/office/officeart/2005/8/layout/process4"/>
    <dgm:cxn modelId="{1140FF87-AB7D-4FD4-B553-31FB926E110F}" type="presOf" srcId="{8B6E2F52-F1DE-41CC-BD8C-78D106B082E1}" destId="{864586DA-F2F3-4D94-A4BB-33CA1680482D}" srcOrd="0" destOrd="0" presId="urn:microsoft.com/office/officeart/2005/8/layout/process4"/>
    <dgm:cxn modelId="{41662040-C9D3-4505-ABF7-06E973BC77DA}" type="presOf" srcId="{AFED9F56-AC46-41A2-9184-277ECCDF6533}" destId="{41CB0774-D4CE-4C9A-A6EC-1CF2506D02EC}" srcOrd="0" destOrd="0" presId="urn:microsoft.com/office/officeart/2005/8/layout/process4"/>
    <dgm:cxn modelId="{60C2ECDE-2EF6-4873-982D-4FC20D6D5BFA}" srcId="{D2AE5D1D-D755-4E07-A450-236513DC9060}" destId="{795EDD58-6AAE-4037-8323-180C633762F9}" srcOrd="3" destOrd="0" parTransId="{77E6C68E-5A80-4C44-8B92-8D9DE782FB49}" sibTransId="{05CB80A3-F27D-4640-8678-DFCDB87A756A}"/>
    <dgm:cxn modelId="{356FC4C1-64B2-4106-8E28-005D5287F66A}" srcId="{C861D273-BB9D-4C78-9DF0-0C55723F5FC4}" destId="{753F1784-1D15-4715-B22B-3308A3423B36}" srcOrd="2" destOrd="0" parTransId="{D271FAEC-9AF0-47C1-81F5-E6E306DB16BB}" sibTransId="{BB0EB96F-2380-4FB2-B1DC-87701947B815}"/>
    <dgm:cxn modelId="{3B88BB4E-9FB9-480A-804C-DDC236C24602}" type="presOf" srcId="{1465789A-23BA-4E96-8033-0C425B951322}" destId="{EF9FFB80-3280-4A44-9D79-2FBFC745321D}" srcOrd="0" destOrd="0" presId="urn:microsoft.com/office/officeart/2005/8/layout/process4"/>
    <dgm:cxn modelId="{C82617BB-3872-40CC-B43C-E630693C9D99}" srcId="{C861D273-BB9D-4C78-9DF0-0C55723F5FC4}" destId="{A9D2F6B3-FB39-46BC-8A95-ED172FB32937}" srcOrd="4" destOrd="0" parTransId="{04068F4E-F860-4948-8E4C-8428D90DA4FF}" sibTransId="{D9C150C9-5241-4D4A-AC60-6954857A481F}"/>
    <dgm:cxn modelId="{9A991327-13FE-4519-B7DE-4BF805B31024}" srcId="{C861D273-BB9D-4C78-9DF0-0C55723F5FC4}" destId="{02D67736-84CF-4F27-8C95-2B8E5C1C14F5}" srcOrd="3" destOrd="0" parTransId="{411529D9-0D96-4860-BB2E-4DE06FDF27F9}" sibTransId="{0D5F497C-4780-421F-B0A3-5D72FC3AFBD6}"/>
    <dgm:cxn modelId="{1906D4E2-FF92-48AD-B535-D1B692C62CC0}" type="presOf" srcId="{795EDD58-6AAE-4037-8323-180C633762F9}" destId="{95528EA3-3E08-415B-87B4-171C96CF2DDF}" srcOrd="0" destOrd="0" presId="urn:microsoft.com/office/officeart/2005/8/layout/process4"/>
    <dgm:cxn modelId="{5C7FD0FC-36C1-47FE-A9FD-62C4D8B4AA91}" type="presOf" srcId="{7517FD05-F5E7-45AA-AE73-9BBCD2F4C061}" destId="{0CD1530F-D320-4081-870A-BF9E97936027}" srcOrd="0" destOrd="0" presId="urn:microsoft.com/office/officeart/2005/8/layout/process4"/>
    <dgm:cxn modelId="{0B901C71-78A8-459C-AF9E-32A73A29400C}" type="presOf" srcId="{CBC5A9FE-9517-4B74-9DC4-EAD2514DC463}" destId="{143DCB35-41C2-4453-9770-88DD6FCB5F20}" srcOrd="0" destOrd="0" presId="urn:microsoft.com/office/officeart/2005/8/layout/process4"/>
    <dgm:cxn modelId="{282B211F-5DD0-48DF-A901-F8806447BD62}" type="presOf" srcId="{14A32852-82D4-4D64-8CF0-3635228C7407}" destId="{0CCE6717-3744-4384-B57F-1FB1073D2969}" srcOrd="0" destOrd="0" presId="urn:microsoft.com/office/officeart/2005/8/layout/process4"/>
    <dgm:cxn modelId="{C0D58E94-6C5E-4614-97C5-F5A9AFDF9D63}" srcId="{C861D273-BB9D-4C78-9DF0-0C55723F5FC4}" destId="{EF469348-61F9-4E67-B847-DBE0033D1102}" srcOrd="1" destOrd="0" parTransId="{DE54E4B6-519B-4B81-843E-58E110333DC3}" sibTransId="{ABB0F1B2-16D0-45F2-A2B5-E2416B5A2974}"/>
    <dgm:cxn modelId="{FBA9F864-938E-430A-AFC7-A6CBC3632D4F}" type="presOf" srcId="{D2AE5D1D-D755-4E07-A450-236513DC9060}" destId="{2F9D65CA-D88B-48F4-855D-45EA82C2C74E}" srcOrd="0" destOrd="0" presId="urn:microsoft.com/office/officeart/2005/8/layout/process4"/>
    <dgm:cxn modelId="{7D15035D-98A1-430E-81BE-53DF845A8CFF}" type="presOf" srcId="{02D67736-84CF-4F27-8C95-2B8E5C1C14F5}" destId="{9D59DADA-FF43-46E5-9D48-47204FAA435B}" srcOrd="0" destOrd="0" presId="urn:microsoft.com/office/officeart/2005/8/layout/process4"/>
    <dgm:cxn modelId="{74E03F27-0EFC-4CFF-8D33-A08EE3A40355}" type="presOf" srcId="{A7BDE67F-ED03-41FF-BA68-64525F9CAC83}" destId="{604D210A-0459-4CFF-9F71-23F210157B8A}" srcOrd="0" destOrd="0" presId="urn:microsoft.com/office/officeart/2005/8/layout/process4"/>
    <dgm:cxn modelId="{49029B59-AC44-40F6-8119-B0D05D1045A5}" srcId="{99DA15FE-AF66-4E0D-A2ED-4C5473143586}" destId="{DD513C6C-C007-4483-B467-CC14FF958FA0}" srcOrd="0" destOrd="0" parTransId="{7F326E6A-B76B-4093-B996-986D12748B7E}" sibTransId="{7B190E7A-6B6D-4604-8769-5EE7B4D83703}"/>
    <dgm:cxn modelId="{A006EDD5-50E4-4380-9C8B-C1D155212C52}" type="presOf" srcId="{FBBBE664-A2C6-4636-B354-5209F4D01A06}" destId="{9857EF87-BA7E-4759-865C-EAC87F811852}" srcOrd="0" destOrd="0" presId="urn:microsoft.com/office/officeart/2005/8/layout/process4"/>
    <dgm:cxn modelId="{4BFD8914-E49D-4222-B9A5-4F2FA63BB49F}" srcId="{99DA15FE-AF66-4E0D-A2ED-4C5473143586}" destId="{A7BDE67F-ED03-41FF-BA68-64525F9CAC83}" srcOrd="1" destOrd="0" parTransId="{82CFDB50-5420-4D34-860D-C3666EA0A29F}" sibTransId="{99756FEE-CF23-42B8-A72D-4E4567A4A6A3}"/>
    <dgm:cxn modelId="{28160E7F-07D0-496A-9B7D-E662677227B8}" srcId="{7517FD05-F5E7-45AA-AE73-9BBCD2F4C061}" destId="{1465789A-23BA-4E96-8033-0C425B951322}" srcOrd="1" destOrd="0" parTransId="{33F432AD-B6DF-4D9E-868A-C15BF34D27F4}" sibTransId="{888591E9-0FB5-4391-A953-0B3246182E0E}"/>
    <dgm:cxn modelId="{246B2E68-736F-42A1-A559-42D15B54091B}" type="presOf" srcId="{DD513C6C-C007-4483-B467-CC14FF958FA0}" destId="{A30EEA1F-AA2E-4F18-9E22-FE33197B0C7F}" srcOrd="0" destOrd="0" presId="urn:microsoft.com/office/officeart/2005/8/layout/process4"/>
    <dgm:cxn modelId="{3D0DB315-3E5B-47CE-B8CE-97CCA3F93D97}" type="presOf" srcId="{99DA15FE-AF66-4E0D-A2ED-4C5473143586}" destId="{0DEC5628-8941-4C02-9611-04327A2F1338}" srcOrd="1" destOrd="0" presId="urn:microsoft.com/office/officeart/2005/8/layout/process4"/>
    <dgm:cxn modelId="{8AA9E147-1811-42AF-A128-39FF7DECFF1F}" type="presOf" srcId="{1FEA8F51-C977-4DEE-A9F2-C9F9C5A37F8A}" destId="{F239AA03-2290-4BB9-A8D1-5E04F643E53F}" srcOrd="0" destOrd="0" presId="urn:microsoft.com/office/officeart/2005/8/layout/process4"/>
    <dgm:cxn modelId="{79571A48-EA01-4905-B49D-C9FD7FFC46F3}" type="presOf" srcId="{B00CA32E-CFA1-4180-8FB0-EF4D09F21239}" destId="{9DF4990B-571B-4373-8F6D-692EB6F5009E}" srcOrd="0" destOrd="0" presId="urn:microsoft.com/office/officeart/2005/8/layout/process4"/>
    <dgm:cxn modelId="{AB0C3C1C-D90B-425C-9464-10B26876DF25}" srcId="{C861D273-BB9D-4C78-9DF0-0C55723F5FC4}" destId="{9A2BAD82-75CA-4322-98E1-908753DDAC31}" srcOrd="0" destOrd="0" parTransId="{8B9EAACC-15B5-4687-B2F6-176A60B87DE3}" sibTransId="{0FF59E51-5B1D-4104-B5DC-C688F00BD575}"/>
    <dgm:cxn modelId="{852C2D76-8FF4-49E9-B2D9-889263ADC4FD}" type="presParOf" srcId="{41CB0774-D4CE-4C9A-A6EC-1CF2506D02EC}" destId="{171FA994-3B22-4872-ACF2-D4295C436BB5}" srcOrd="0" destOrd="0" presId="urn:microsoft.com/office/officeart/2005/8/layout/process4"/>
    <dgm:cxn modelId="{6B283582-167E-4512-9757-A1DE0E7C8D8F}" type="presParOf" srcId="{171FA994-3B22-4872-ACF2-D4295C436BB5}" destId="{F239AA03-2290-4BB9-A8D1-5E04F643E53F}" srcOrd="0" destOrd="0" presId="urn:microsoft.com/office/officeart/2005/8/layout/process4"/>
    <dgm:cxn modelId="{29BC4152-2100-4240-805A-3A8697D5A325}" type="presParOf" srcId="{41CB0774-D4CE-4C9A-A6EC-1CF2506D02EC}" destId="{E6EEF6CC-393F-4AAE-A1F5-9A07A67BAF8C}" srcOrd="1" destOrd="0" presId="urn:microsoft.com/office/officeart/2005/8/layout/process4"/>
    <dgm:cxn modelId="{5DB3972E-FA27-48B7-AC77-A9D90D9A0191}" type="presParOf" srcId="{41CB0774-D4CE-4C9A-A6EC-1CF2506D02EC}" destId="{25606555-4675-47B8-91AE-975575E4D591}" srcOrd="2" destOrd="0" presId="urn:microsoft.com/office/officeart/2005/8/layout/process4"/>
    <dgm:cxn modelId="{BD27EFBD-4BC8-45F8-990F-524AA669F43A}" type="presParOf" srcId="{25606555-4675-47B8-91AE-975575E4D591}" destId="{AB875082-2683-45CE-851A-E04225AA7F14}" srcOrd="0" destOrd="0" presId="urn:microsoft.com/office/officeart/2005/8/layout/process4"/>
    <dgm:cxn modelId="{ED5CF822-2E79-40B3-AD88-7A976E0D7216}" type="presParOf" srcId="{25606555-4675-47B8-91AE-975575E4D591}" destId="{0DEC5628-8941-4C02-9611-04327A2F1338}" srcOrd="1" destOrd="0" presId="urn:microsoft.com/office/officeart/2005/8/layout/process4"/>
    <dgm:cxn modelId="{D9EBC239-EA43-4162-A2BF-90D7F149AA7E}" type="presParOf" srcId="{25606555-4675-47B8-91AE-975575E4D591}" destId="{B489C531-484E-4ED1-91A1-22E387084939}" srcOrd="2" destOrd="0" presId="urn:microsoft.com/office/officeart/2005/8/layout/process4"/>
    <dgm:cxn modelId="{1051E73B-AD3D-4CC0-9990-42ABB98E0F19}" type="presParOf" srcId="{B489C531-484E-4ED1-91A1-22E387084939}" destId="{A30EEA1F-AA2E-4F18-9E22-FE33197B0C7F}" srcOrd="0" destOrd="0" presId="urn:microsoft.com/office/officeart/2005/8/layout/process4"/>
    <dgm:cxn modelId="{4DE444CC-28CA-4B91-AD2D-F9ED3113157B}" type="presParOf" srcId="{B489C531-484E-4ED1-91A1-22E387084939}" destId="{604D210A-0459-4CFF-9F71-23F210157B8A}" srcOrd="1" destOrd="0" presId="urn:microsoft.com/office/officeart/2005/8/layout/process4"/>
    <dgm:cxn modelId="{0C64F048-8AD4-44F0-8D21-D31ED416C54A}" type="presParOf" srcId="{41CB0774-D4CE-4C9A-A6EC-1CF2506D02EC}" destId="{827EA2F4-7660-415D-A806-2714AB8FF4F7}" srcOrd="3" destOrd="0" presId="urn:microsoft.com/office/officeart/2005/8/layout/process4"/>
    <dgm:cxn modelId="{C47F456B-D1F9-4E5F-813B-47683CB7CBC4}" type="presParOf" srcId="{41CB0774-D4CE-4C9A-A6EC-1CF2506D02EC}" destId="{DB72A90A-4A4B-454B-AE33-25DB70134A0C}" srcOrd="4" destOrd="0" presId="urn:microsoft.com/office/officeart/2005/8/layout/process4"/>
    <dgm:cxn modelId="{29908D5D-2B16-4410-AC31-518AD8CE2689}" type="presParOf" srcId="{DB72A90A-4A4B-454B-AE33-25DB70134A0C}" destId="{2F9D65CA-D88B-48F4-855D-45EA82C2C74E}" srcOrd="0" destOrd="0" presId="urn:microsoft.com/office/officeart/2005/8/layout/process4"/>
    <dgm:cxn modelId="{686264FD-2CE6-4DD9-9705-E2DC02FAEA09}" type="presParOf" srcId="{DB72A90A-4A4B-454B-AE33-25DB70134A0C}" destId="{0C1279DA-ABB3-4921-9C0D-F7A7F49DF56F}" srcOrd="1" destOrd="0" presId="urn:microsoft.com/office/officeart/2005/8/layout/process4"/>
    <dgm:cxn modelId="{CF610D25-941E-4340-BE92-EEBA5B4BDF8A}" type="presParOf" srcId="{DB72A90A-4A4B-454B-AE33-25DB70134A0C}" destId="{EE0C6974-1AE2-4892-852C-1DDC5C3F0EBC}" srcOrd="2" destOrd="0" presId="urn:microsoft.com/office/officeart/2005/8/layout/process4"/>
    <dgm:cxn modelId="{612F63C3-87CA-47BC-8299-185FF0CC11F2}" type="presParOf" srcId="{EE0C6974-1AE2-4892-852C-1DDC5C3F0EBC}" destId="{864586DA-F2F3-4D94-A4BB-33CA1680482D}" srcOrd="0" destOrd="0" presId="urn:microsoft.com/office/officeart/2005/8/layout/process4"/>
    <dgm:cxn modelId="{76B83E91-3A74-4F58-9C43-9388A94129EE}" type="presParOf" srcId="{EE0C6974-1AE2-4892-852C-1DDC5C3F0EBC}" destId="{0CCE6717-3744-4384-B57F-1FB1073D2969}" srcOrd="1" destOrd="0" presId="urn:microsoft.com/office/officeart/2005/8/layout/process4"/>
    <dgm:cxn modelId="{C8E57373-F23C-4DBE-BCAE-C82876D3BCFA}" type="presParOf" srcId="{EE0C6974-1AE2-4892-852C-1DDC5C3F0EBC}" destId="{9857EF87-BA7E-4759-865C-EAC87F811852}" srcOrd="2" destOrd="0" presId="urn:microsoft.com/office/officeart/2005/8/layout/process4"/>
    <dgm:cxn modelId="{D16AEC83-1069-4587-93F5-9ED83F53BF5C}" type="presParOf" srcId="{EE0C6974-1AE2-4892-852C-1DDC5C3F0EBC}" destId="{95528EA3-3E08-415B-87B4-171C96CF2DDF}" srcOrd="3" destOrd="0" presId="urn:microsoft.com/office/officeart/2005/8/layout/process4"/>
    <dgm:cxn modelId="{C38047BA-C322-49FF-819D-FAEC673379DC}" type="presParOf" srcId="{41CB0774-D4CE-4C9A-A6EC-1CF2506D02EC}" destId="{EA7CA930-33D2-4AE6-8B49-08F35CA18F18}" srcOrd="5" destOrd="0" presId="urn:microsoft.com/office/officeart/2005/8/layout/process4"/>
    <dgm:cxn modelId="{68350267-CF60-4FFD-AD66-ACDE8D73B258}" type="presParOf" srcId="{41CB0774-D4CE-4C9A-A6EC-1CF2506D02EC}" destId="{E18C81D2-4477-4BBC-9490-942BB22EFEDE}" srcOrd="6" destOrd="0" presId="urn:microsoft.com/office/officeart/2005/8/layout/process4"/>
    <dgm:cxn modelId="{9B1A62D0-B3F4-436B-A15C-4B4D80EC59C8}" type="presParOf" srcId="{E18C81D2-4477-4BBC-9490-942BB22EFEDE}" destId="{011F8966-FC37-4E2F-9664-F83536204735}" srcOrd="0" destOrd="0" presId="urn:microsoft.com/office/officeart/2005/8/layout/process4"/>
    <dgm:cxn modelId="{560BC603-CBF1-4479-A267-9C7ADF86ADB8}" type="presParOf" srcId="{E18C81D2-4477-4BBC-9490-942BB22EFEDE}" destId="{A0F7D60F-F910-4DF1-B429-ED0F382B661E}" srcOrd="1" destOrd="0" presId="urn:microsoft.com/office/officeart/2005/8/layout/process4"/>
    <dgm:cxn modelId="{21329719-8BD8-458C-9D2F-D8243D0237F3}" type="presParOf" srcId="{E18C81D2-4477-4BBC-9490-942BB22EFEDE}" destId="{0A055697-1744-432B-A7D2-C6188D8D2FBE}" srcOrd="2" destOrd="0" presId="urn:microsoft.com/office/officeart/2005/8/layout/process4"/>
    <dgm:cxn modelId="{B6AED158-84F3-4A4C-BECB-10438EA7E755}" type="presParOf" srcId="{0A055697-1744-432B-A7D2-C6188D8D2FBE}" destId="{5C0BF32F-7867-4205-A9EE-099416AF930A}" srcOrd="0" destOrd="0" presId="urn:microsoft.com/office/officeart/2005/8/layout/process4"/>
    <dgm:cxn modelId="{DF7A2DDB-6411-4189-8689-77B472DCAED6}" type="presParOf" srcId="{0A055697-1744-432B-A7D2-C6188D8D2FBE}" destId="{1250E417-A847-4AB5-86C2-547EECE37C26}" srcOrd="1" destOrd="0" presId="urn:microsoft.com/office/officeart/2005/8/layout/process4"/>
    <dgm:cxn modelId="{1DDED6F9-31FE-46C3-A302-9CC86C01F2BB}" type="presParOf" srcId="{0A055697-1744-432B-A7D2-C6188D8D2FBE}" destId="{507F13C1-CA30-4728-BB48-C83E5A15A31F}" srcOrd="2" destOrd="0" presId="urn:microsoft.com/office/officeart/2005/8/layout/process4"/>
    <dgm:cxn modelId="{2D2C251B-9874-4BFF-B26C-47E94D96B447}" type="presParOf" srcId="{0A055697-1744-432B-A7D2-C6188D8D2FBE}" destId="{9D59DADA-FF43-46E5-9D48-47204FAA435B}" srcOrd="3" destOrd="0" presId="urn:microsoft.com/office/officeart/2005/8/layout/process4"/>
    <dgm:cxn modelId="{93ACC49A-0352-4F46-B369-E8B069537F40}" type="presParOf" srcId="{0A055697-1744-432B-A7D2-C6188D8D2FBE}" destId="{9A1DF480-EC7D-4677-869F-AD3E741524CF}" srcOrd="4" destOrd="0" presId="urn:microsoft.com/office/officeart/2005/8/layout/process4"/>
    <dgm:cxn modelId="{751B56BF-24FF-438C-8908-F2B4DB608FD7}" type="presParOf" srcId="{41CB0774-D4CE-4C9A-A6EC-1CF2506D02EC}" destId="{8118F9FB-F5DA-44D2-B698-CD0DE0A11146}" srcOrd="7" destOrd="0" presId="urn:microsoft.com/office/officeart/2005/8/layout/process4"/>
    <dgm:cxn modelId="{D9AF566C-3AA2-47B9-AF5D-EDBB50AA1048}" type="presParOf" srcId="{41CB0774-D4CE-4C9A-A6EC-1CF2506D02EC}" destId="{AC774443-3EF4-4954-A79F-A18549309A0E}" srcOrd="8" destOrd="0" presId="urn:microsoft.com/office/officeart/2005/8/layout/process4"/>
    <dgm:cxn modelId="{BF00B706-16CF-4B61-8B0A-CDEDA6603BFA}" type="presParOf" srcId="{AC774443-3EF4-4954-A79F-A18549309A0E}" destId="{0CD1530F-D320-4081-870A-BF9E97936027}" srcOrd="0" destOrd="0" presId="urn:microsoft.com/office/officeart/2005/8/layout/process4"/>
    <dgm:cxn modelId="{8809D16D-EFEE-4FCE-812F-4CE4A9B80C2D}" type="presParOf" srcId="{AC774443-3EF4-4954-A79F-A18549309A0E}" destId="{1034DB0E-9E45-4810-B8D4-C19E2C01B0B0}" srcOrd="1" destOrd="0" presId="urn:microsoft.com/office/officeart/2005/8/layout/process4"/>
    <dgm:cxn modelId="{22411873-EDBB-4E54-AD25-0309D3BF30DD}" type="presParOf" srcId="{AC774443-3EF4-4954-A79F-A18549309A0E}" destId="{66EF2F28-B6DA-4B13-9F1E-4D8FEEE308BA}" srcOrd="2" destOrd="0" presId="urn:microsoft.com/office/officeart/2005/8/layout/process4"/>
    <dgm:cxn modelId="{60916DFC-9D63-423C-BDB2-4B27DF424D81}" type="presParOf" srcId="{66EF2F28-B6DA-4B13-9F1E-4D8FEEE308BA}" destId="{9DF4990B-571B-4373-8F6D-692EB6F5009E}" srcOrd="0" destOrd="0" presId="urn:microsoft.com/office/officeart/2005/8/layout/process4"/>
    <dgm:cxn modelId="{48C9F821-3041-4911-8810-D514D2C3ABF6}" type="presParOf" srcId="{66EF2F28-B6DA-4B13-9F1E-4D8FEEE308BA}" destId="{EF9FFB80-3280-4A44-9D79-2FBFC745321D}" srcOrd="1" destOrd="0" presId="urn:microsoft.com/office/officeart/2005/8/layout/process4"/>
    <dgm:cxn modelId="{35C02493-FA1C-47B0-B334-0EA80209FE5B}" type="presParOf" srcId="{66EF2F28-B6DA-4B13-9F1E-4D8FEEE308BA}" destId="{143DCB35-41C2-4453-9770-88DD6FCB5F20}"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FED9F56-AC46-41A2-9184-277ECCDF6533}"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n-US"/>
        </a:p>
      </dgm:t>
    </dgm:pt>
    <dgm:pt modelId="{7517FD05-F5E7-45AA-AE73-9BBCD2F4C061}">
      <dgm:prSet phldrT="[Text]" custT="1"/>
      <dgm:spPr>
        <a:solidFill>
          <a:srgbClr val="AABFE4"/>
        </a:solidFill>
      </dgm:spPr>
      <dgm:t>
        <a:bodyPr/>
        <a:lstStyle/>
        <a:p>
          <a:r>
            <a:rPr lang="en-US" sz="1600" dirty="0">
              <a:solidFill>
                <a:schemeClr val="tx1"/>
              </a:solidFill>
            </a:rPr>
            <a:t>Screening</a:t>
          </a:r>
        </a:p>
      </dgm:t>
    </dgm:pt>
    <dgm:pt modelId="{BEBFADF5-A1B1-43FE-B325-29955718B757}" type="parTrans" cxnId="{29D4B86E-C436-48DD-A9CD-A2A48CEC6AD5}">
      <dgm:prSet/>
      <dgm:spPr/>
      <dgm:t>
        <a:bodyPr/>
        <a:lstStyle/>
        <a:p>
          <a:endParaRPr lang="en-US">
            <a:solidFill>
              <a:schemeClr val="tx1"/>
            </a:solidFill>
          </a:endParaRPr>
        </a:p>
      </dgm:t>
    </dgm:pt>
    <dgm:pt modelId="{A54DAF97-41CB-4570-B6D1-023131E4E5B6}" type="sibTrans" cxnId="{29D4B86E-C436-48DD-A9CD-A2A48CEC6AD5}">
      <dgm:prSet/>
      <dgm:spPr/>
      <dgm:t>
        <a:bodyPr/>
        <a:lstStyle/>
        <a:p>
          <a:endParaRPr lang="en-US">
            <a:solidFill>
              <a:schemeClr val="tx1"/>
            </a:solidFill>
          </a:endParaRPr>
        </a:p>
      </dgm:t>
    </dgm:pt>
    <dgm:pt modelId="{C861D273-BB9D-4C78-9DF0-0C55723F5FC4}">
      <dgm:prSet phldrT="[Text]" custT="1"/>
      <dgm:spPr>
        <a:solidFill>
          <a:srgbClr val="A5E9D9"/>
        </a:solidFill>
      </dgm:spPr>
      <dgm:t>
        <a:bodyPr/>
        <a:lstStyle/>
        <a:p>
          <a:r>
            <a:rPr lang="en-US" sz="1600" dirty="0">
              <a:solidFill>
                <a:schemeClr val="tx1"/>
              </a:solidFill>
            </a:rPr>
            <a:t>Scoping</a:t>
          </a:r>
        </a:p>
      </dgm:t>
    </dgm:pt>
    <dgm:pt modelId="{1C5D0EF9-E789-4C49-80AB-1E5C7720767B}" type="parTrans" cxnId="{6A943F56-779E-4C3E-ACA7-E24F9420D230}">
      <dgm:prSet/>
      <dgm:spPr/>
      <dgm:t>
        <a:bodyPr/>
        <a:lstStyle/>
        <a:p>
          <a:endParaRPr lang="en-US">
            <a:solidFill>
              <a:schemeClr val="tx1"/>
            </a:solidFill>
          </a:endParaRPr>
        </a:p>
      </dgm:t>
    </dgm:pt>
    <dgm:pt modelId="{7942B0F5-766F-43DC-8702-2B8FCA9074BB}" type="sibTrans" cxnId="{6A943F56-779E-4C3E-ACA7-E24F9420D230}">
      <dgm:prSet/>
      <dgm:spPr/>
      <dgm:t>
        <a:bodyPr/>
        <a:lstStyle/>
        <a:p>
          <a:endParaRPr lang="en-US">
            <a:solidFill>
              <a:schemeClr val="tx1"/>
            </a:solidFill>
          </a:endParaRPr>
        </a:p>
      </dgm:t>
    </dgm:pt>
    <dgm:pt modelId="{D2AE5D1D-D755-4E07-A450-236513DC9060}">
      <dgm:prSet phldrT="[Text]" custT="1"/>
      <dgm:spPr/>
      <dgm:t>
        <a:bodyPr/>
        <a:lstStyle/>
        <a:p>
          <a:r>
            <a:rPr lang="en-US" sz="1600" dirty="0" smtClean="0">
              <a:solidFill>
                <a:schemeClr val="tx1"/>
              </a:solidFill>
            </a:rPr>
            <a:t>Field-based HRIA</a:t>
          </a:r>
          <a:endParaRPr lang="en-US" sz="1600" dirty="0">
            <a:solidFill>
              <a:schemeClr val="tx1"/>
            </a:solidFill>
          </a:endParaRPr>
        </a:p>
      </dgm:t>
    </dgm:pt>
    <dgm:pt modelId="{DB9E8223-4A67-45F5-82AD-A34E8EDB4D54}" type="parTrans" cxnId="{6F5EC170-2091-465D-A1DC-F0D65264481C}">
      <dgm:prSet/>
      <dgm:spPr/>
      <dgm:t>
        <a:bodyPr/>
        <a:lstStyle/>
        <a:p>
          <a:endParaRPr lang="en-US">
            <a:solidFill>
              <a:schemeClr val="tx1"/>
            </a:solidFill>
          </a:endParaRPr>
        </a:p>
      </dgm:t>
    </dgm:pt>
    <dgm:pt modelId="{10888DF8-CDA9-4B0A-8FCA-EF18327BA371}" type="sibTrans" cxnId="{6F5EC170-2091-465D-A1DC-F0D65264481C}">
      <dgm:prSet/>
      <dgm:spPr/>
      <dgm:t>
        <a:bodyPr/>
        <a:lstStyle/>
        <a:p>
          <a:endParaRPr lang="en-US">
            <a:solidFill>
              <a:schemeClr val="tx1"/>
            </a:solidFill>
          </a:endParaRPr>
        </a:p>
      </dgm:t>
    </dgm:pt>
    <dgm:pt modelId="{1FEA8F51-C977-4DEE-A9F2-C9F9C5A37F8A}">
      <dgm:prSet phldrT="[Text]" custT="1"/>
      <dgm:spPr>
        <a:solidFill>
          <a:srgbClr val="FFE48F"/>
        </a:solidFill>
      </dgm:spPr>
      <dgm:t>
        <a:bodyPr/>
        <a:lstStyle/>
        <a:p>
          <a:r>
            <a:rPr lang="en-US" sz="1600" dirty="0">
              <a:solidFill>
                <a:schemeClr val="tx1"/>
              </a:solidFill>
            </a:rPr>
            <a:t>Management and Monitoring</a:t>
          </a:r>
        </a:p>
      </dgm:t>
    </dgm:pt>
    <dgm:pt modelId="{1F8EF474-A2DB-417F-ACA5-585E1D9C0AEC}" type="parTrans" cxnId="{1E83EB76-FB1F-4F41-B540-AC820A1421BE}">
      <dgm:prSet/>
      <dgm:spPr/>
      <dgm:t>
        <a:bodyPr/>
        <a:lstStyle/>
        <a:p>
          <a:endParaRPr lang="en-US">
            <a:solidFill>
              <a:schemeClr val="tx1"/>
            </a:solidFill>
          </a:endParaRPr>
        </a:p>
      </dgm:t>
    </dgm:pt>
    <dgm:pt modelId="{9FC0F399-C9C6-45F9-BFDE-17880E09B6CB}" type="sibTrans" cxnId="{1E83EB76-FB1F-4F41-B540-AC820A1421BE}">
      <dgm:prSet/>
      <dgm:spPr/>
      <dgm:t>
        <a:bodyPr/>
        <a:lstStyle/>
        <a:p>
          <a:endParaRPr lang="en-US">
            <a:solidFill>
              <a:schemeClr val="tx1"/>
            </a:solidFill>
          </a:endParaRPr>
        </a:p>
      </dgm:t>
    </dgm:pt>
    <dgm:pt modelId="{99DA15FE-AF66-4E0D-A2ED-4C5473143586}">
      <dgm:prSet phldrT="[Text]" custT="1"/>
      <dgm:spPr>
        <a:solidFill>
          <a:srgbClr val="D6F9BF"/>
        </a:solidFill>
      </dgm:spPr>
      <dgm:t>
        <a:bodyPr/>
        <a:lstStyle/>
        <a:p>
          <a:r>
            <a:rPr lang="en-US" sz="1600" dirty="0" smtClean="0">
              <a:solidFill>
                <a:schemeClr val="tx1"/>
              </a:solidFill>
            </a:rPr>
            <a:t>Mitigation Action Plan</a:t>
          </a:r>
          <a:endParaRPr lang="en-US" sz="1600" dirty="0">
            <a:solidFill>
              <a:schemeClr val="tx1"/>
            </a:solidFill>
          </a:endParaRPr>
        </a:p>
      </dgm:t>
    </dgm:pt>
    <dgm:pt modelId="{41C495BF-7CEC-45FF-9544-40E3558BD31D}" type="sibTrans" cxnId="{DC7CDCF7-F80F-4490-8789-FBE2F46E3D61}">
      <dgm:prSet/>
      <dgm:spPr/>
      <dgm:t>
        <a:bodyPr/>
        <a:lstStyle/>
        <a:p>
          <a:endParaRPr lang="en-US">
            <a:solidFill>
              <a:schemeClr val="tx1"/>
            </a:solidFill>
          </a:endParaRPr>
        </a:p>
      </dgm:t>
    </dgm:pt>
    <dgm:pt modelId="{0C230D9E-1127-4B61-B684-34E43EFC59E1}" type="parTrans" cxnId="{DC7CDCF7-F80F-4490-8789-FBE2F46E3D61}">
      <dgm:prSet/>
      <dgm:spPr/>
      <dgm:t>
        <a:bodyPr/>
        <a:lstStyle/>
        <a:p>
          <a:endParaRPr lang="en-US">
            <a:solidFill>
              <a:schemeClr val="tx1"/>
            </a:solidFill>
          </a:endParaRPr>
        </a:p>
      </dgm:t>
    </dgm:pt>
    <dgm:pt modelId="{8D812EEC-8B61-4095-A4C0-859B628FBECB}">
      <dgm:prSet phldrT="[Text]" custT="1"/>
      <dgm:spPr/>
      <dgm:t>
        <a:bodyPr/>
        <a:lstStyle/>
        <a:p>
          <a:r>
            <a:rPr lang="en-US" sz="1200" dirty="0" smtClean="0">
              <a:solidFill>
                <a:schemeClr val="tx1"/>
              </a:solidFill>
            </a:rPr>
            <a:t>Aggregated data</a:t>
          </a:r>
          <a:endParaRPr lang="en-US" sz="1200" dirty="0">
            <a:solidFill>
              <a:schemeClr val="tx1"/>
            </a:solidFill>
          </a:endParaRPr>
        </a:p>
      </dgm:t>
    </dgm:pt>
    <dgm:pt modelId="{4FC96CDF-93DD-4F1E-ACF9-EEC946B0D548}" type="parTrans" cxnId="{CDBF550C-D58B-4681-8BF8-BE8874F4FBEE}">
      <dgm:prSet/>
      <dgm:spPr/>
      <dgm:t>
        <a:bodyPr/>
        <a:lstStyle/>
        <a:p>
          <a:endParaRPr lang="en-US">
            <a:solidFill>
              <a:schemeClr val="tx1"/>
            </a:solidFill>
          </a:endParaRPr>
        </a:p>
      </dgm:t>
    </dgm:pt>
    <dgm:pt modelId="{A494A901-1740-4DEB-97B3-A94B6958D1A2}" type="sibTrans" cxnId="{CDBF550C-D58B-4681-8BF8-BE8874F4FBEE}">
      <dgm:prSet/>
      <dgm:spPr/>
      <dgm:t>
        <a:bodyPr/>
        <a:lstStyle/>
        <a:p>
          <a:endParaRPr lang="en-US">
            <a:solidFill>
              <a:schemeClr val="tx1"/>
            </a:solidFill>
          </a:endParaRPr>
        </a:p>
      </dgm:t>
    </dgm:pt>
    <dgm:pt modelId="{F16F174F-9A2E-42DF-AD6C-452AE1D27C00}">
      <dgm:prSet phldrT="[Text]" custT="1"/>
      <dgm:spPr/>
      <dgm:t>
        <a:bodyPr/>
        <a:lstStyle/>
        <a:p>
          <a:r>
            <a:rPr lang="en-US" sz="1200" dirty="0" smtClean="0">
              <a:solidFill>
                <a:schemeClr val="tx1"/>
              </a:solidFill>
            </a:rPr>
            <a:t>Acquire </a:t>
          </a:r>
          <a:r>
            <a:rPr lang="en-US" sz="1200" dirty="0" err="1" smtClean="0">
              <a:solidFill>
                <a:schemeClr val="tx1"/>
              </a:solidFill>
            </a:rPr>
            <a:t>Righst</a:t>
          </a:r>
          <a:r>
            <a:rPr lang="en-US" sz="1200" dirty="0" smtClean="0">
              <a:solidFill>
                <a:schemeClr val="tx1"/>
              </a:solidFill>
            </a:rPr>
            <a:t>-holder Views</a:t>
          </a:r>
          <a:endParaRPr lang="en-US" sz="1200" dirty="0">
            <a:solidFill>
              <a:schemeClr val="tx1"/>
            </a:solidFill>
          </a:endParaRPr>
        </a:p>
      </dgm:t>
    </dgm:pt>
    <dgm:pt modelId="{A390AE0D-EDCE-409C-A295-D5DA13A69769}" type="parTrans" cxnId="{CF883927-57ED-4449-8D30-B1059ED10853}">
      <dgm:prSet/>
      <dgm:spPr/>
      <dgm:t>
        <a:bodyPr/>
        <a:lstStyle/>
        <a:p>
          <a:endParaRPr lang="en-US">
            <a:solidFill>
              <a:schemeClr val="tx1"/>
            </a:solidFill>
          </a:endParaRPr>
        </a:p>
      </dgm:t>
    </dgm:pt>
    <dgm:pt modelId="{74E0AED5-FB1E-4770-97CE-1D254783DC8E}" type="sibTrans" cxnId="{CF883927-57ED-4449-8D30-B1059ED10853}">
      <dgm:prSet/>
      <dgm:spPr/>
      <dgm:t>
        <a:bodyPr/>
        <a:lstStyle/>
        <a:p>
          <a:endParaRPr lang="en-US">
            <a:solidFill>
              <a:schemeClr val="tx1"/>
            </a:solidFill>
          </a:endParaRPr>
        </a:p>
      </dgm:t>
    </dgm:pt>
    <dgm:pt modelId="{65014F47-15D6-4A2A-8053-23C7D6E91654}">
      <dgm:prSet phldrT="[Text]" custT="1"/>
      <dgm:spPr/>
      <dgm:t>
        <a:bodyPr/>
        <a:lstStyle/>
        <a:p>
          <a:r>
            <a:rPr lang="en-US" sz="1200" dirty="0" smtClean="0">
              <a:solidFill>
                <a:schemeClr val="tx1"/>
              </a:solidFill>
            </a:rPr>
            <a:t>Identify Gaps</a:t>
          </a:r>
          <a:endParaRPr lang="en-US" sz="1200" dirty="0">
            <a:solidFill>
              <a:schemeClr val="tx1"/>
            </a:solidFill>
          </a:endParaRPr>
        </a:p>
      </dgm:t>
    </dgm:pt>
    <dgm:pt modelId="{7724B86E-91CE-4EB9-AEB4-B93A67F2F7BA}" type="parTrans" cxnId="{3163A15E-1FFE-4746-A50C-A68F991E3ABF}">
      <dgm:prSet/>
      <dgm:spPr/>
      <dgm:t>
        <a:bodyPr/>
        <a:lstStyle/>
        <a:p>
          <a:endParaRPr lang="en-US">
            <a:solidFill>
              <a:schemeClr val="tx1"/>
            </a:solidFill>
          </a:endParaRPr>
        </a:p>
      </dgm:t>
    </dgm:pt>
    <dgm:pt modelId="{813F965D-5E49-4B49-B12D-1B2B55252095}" type="sibTrans" cxnId="{3163A15E-1FFE-4746-A50C-A68F991E3ABF}">
      <dgm:prSet/>
      <dgm:spPr/>
      <dgm:t>
        <a:bodyPr/>
        <a:lstStyle/>
        <a:p>
          <a:endParaRPr lang="en-US">
            <a:solidFill>
              <a:schemeClr val="tx1"/>
            </a:solidFill>
          </a:endParaRPr>
        </a:p>
      </dgm:t>
    </dgm:pt>
    <dgm:pt modelId="{197F68CF-A14C-4083-A3CE-C0D1DE54B15F}">
      <dgm:prSet phldrT="[Text]" custT="1"/>
      <dgm:spPr/>
      <dgm:t>
        <a:bodyPr/>
        <a:lstStyle/>
        <a:p>
          <a:r>
            <a:rPr lang="en-US" sz="1200" dirty="0" smtClean="0">
              <a:solidFill>
                <a:schemeClr val="tx1"/>
              </a:solidFill>
            </a:rPr>
            <a:t>Rate Impacts</a:t>
          </a:r>
          <a:endParaRPr lang="en-US" sz="1200" dirty="0">
            <a:solidFill>
              <a:schemeClr val="tx1"/>
            </a:solidFill>
          </a:endParaRPr>
        </a:p>
      </dgm:t>
    </dgm:pt>
    <dgm:pt modelId="{61265837-734A-4696-9FE5-7AE0AED4B734}" type="parTrans" cxnId="{F05361DB-F876-480D-B8F0-7E4F9DDDA6A7}">
      <dgm:prSet/>
      <dgm:spPr/>
      <dgm:t>
        <a:bodyPr/>
        <a:lstStyle/>
        <a:p>
          <a:endParaRPr lang="en-US">
            <a:solidFill>
              <a:schemeClr val="tx1"/>
            </a:solidFill>
          </a:endParaRPr>
        </a:p>
      </dgm:t>
    </dgm:pt>
    <dgm:pt modelId="{7AA0B4C4-874E-409C-AC7B-3643471B3AA9}" type="sibTrans" cxnId="{F05361DB-F876-480D-B8F0-7E4F9DDDA6A7}">
      <dgm:prSet/>
      <dgm:spPr/>
      <dgm:t>
        <a:bodyPr/>
        <a:lstStyle/>
        <a:p>
          <a:endParaRPr lang="en-US">
            <a:solidFill>
              <a:schemeClr val="tx1"/>
            </a:solidFill>
          </a:endParaRPr>
        </a:p>
      </dgm:t>
    </dgm:pt>
    <dgm:pt modelId="{41CB0774-D4CE-4C9A-A6EC-1CF2506D02EC}" type="pres">
      <dgm:prSet presAssocID="{AFED9F56-AC46-41A2-9184-277ECCDF6533}" presName="Name0" presStyleCnt="0">
        <dgm:presLayoutVars>
          <dgm:dir/>
          <dgm:animLvl val="lvl"/>
          <dgm:resizeHandles val="exact"/>
        </dgm:presLayoutVars>
      </dgm:prSet>
      <dgm:spPr/>
      <dgm:t>
        <a:bodyPr/>
        <a:lstStyle/>
        <a:p>
          <a:endParaRPr lang="en-US"/>
        </a:p>
      </dgm:t>
    </dgm:pt>
    <dgm:pt modelId="{171FA994-3B22-4872-ACF2-D4295C436BB5}" type="pres">
      <dgm:prSet presAssocID="{1FEA8F51-C977-4DEE-A9F2-C9F9C5A37F8A}" presName="boxAndChildren" presStyleCnt="0"/>
      <dgm:spPr/>
    </dgm:pt>
    <dgm:pt modelId="{F239AA03-2290-4BB9-A8D1-5E04F643E53F}" type="pres">
      <dgm:prSet presAssocID="{1FEA8F51-C977-4DEE-A9F2-C9F9C5A37F8A}" presName="parentTextBox" presStyleLbl="node1" presStyleIdx="0" presStyleCnt="5" custScaleY="44382"/>
      <dgm:spPr/>
      <dgm:t>
        <a:bodyPr/>
        <a:lstStyle/>
        <a:p>
          <a:endParaRPr lang="en-US"/>
        </a:p>
      </dgm:t>
    </dgm:pt>
    <dgm:pt modelId="{E6EEF6CC-393F-4AAE-A1F5-9A07A67BAF8C}" type="pres">
      <dgm:prSet presAssocID="{41C495BF-7CEC-45FF-9544-40E3558BD31D}" presName="sp" presStyleCnt="0"/>
      <dgm:spPr/>
    </dgm:pt>
    <dgm:pt modelId="{25606555-4675-47B8-91AE-975575E4D591}" type="pres">
      <dgm:prSet presAssocID="{99DA15FE-AF66-4E0D-A2ED-4C5473143586}" presName="arrowAndChildren" presStyleCnt="0"/>
      <dgm:spPr/>
    </dgm:pt>
    <dgm:pt modelId="{AB875082-2683-45CE-851A-E04225AA7F14}" type="pres">
      <dgm:prSet presAssocID="{99DA15FE-AF66-4E0D-A2ED-4C5473143586}" presName="parentTextArrow" presStyleLbl="node1" presStyleIdx="1" presStyleCnt="5" custScaleY="26590"/>
      <dgm:spPr/>
      <dgm:t>
        <a:bodyPr/>
        <a:lstStyle/>
        <a:p>
          <a:endParaRPr lang="en-US"/>
        </a:p>
      </dgm:t>
    </dgm:pt>
    <dgm:pt modelId="{827EA2F4-7660-415D-A806-2714AB8FF4F7}" type="pres">
      <dgm:prSet presAssocID="{10888DF8-CDA9-4B0A-8FCA-EF18327BA371}" presName="sp" presStyleCnt="0"/>
      <dgm:spPr/>
    </dgm:pt>
    <dgm:pt modelId="{DB72A90A-4A4B-454B-AE33-25DB70134A0C}" type="pres">
      <dgm:prSet presAssocID="{D2AE5D1D-D755-4E07-A450-236513DC9060}" presName="arrowAndChildren" presStyleCnt="0"/>
      <dgm:spPr/>
    </dgm:pt>
    <dgm:pt modelId="{2F9D65CA-D88B-48F4-855D-45EA82C2C74E}" type="pres">
      <dgm:prSet presAssocID="{D2AE5D1D-D755-4E07-A450-236513DC9060}" presName="parentTextArrow" presStyleLbl="node1" presStyleIdx="1" presStyleCnt="5" custScaleY="24460"/>
      <dgm:spPr/>
      <dgm:t>
        <a:bodyPr/>
        <a:lstStyle/>
        <a:p>
          <a:endParaRPr lang="en-US"/>
        </a:p>
      </dgm:t>
    </dgm:pt>
    <dgm:pt modelId="{0C1279DA-ABB3-4921-9C0D-F7A7F49DF56F}" type="pres">
      <dgm:prSet presAssocID="{D2AE5D1D-D755-4E07-A450-236513DC9060}" presName="arrow" presStyleLbl="node1" presStyleIdx="2" presStyleCnt="5" custScaleY="126143" custLinFactNeighborY="-4036"/>
      <dgm:spPr/>
      <dgm:t>
        <a:bodyPr/>
        <a:lstStyle/>
        <a:p>
          <a:endParaRPr lang="en-US"/>
        </a:p>
      </dgm:t>
    </dgm:pt>
    <dgm:pt modelId="{EE0C6974-1AE2-4892-852C-1DDC5C3F0EBC}" type="pres">
      <dgm:prSet presAssocID="{D2AE5D1D-D755-4E07-A450-236513DC9060}" presName="descendantArrow" presStyleCnt="0"/>
      <dgm:spPr/>
    </dgm:pt>
    <dgm:pt modelId="{C503D4FF-26B0-4C97-AD8F-47CC21959C73}" type="pres">
      <dgm:prSet presAssocID="{8D812EEC-8B61-4095-A4C0-859B628FBECB}" presName="childTextArrow" presStyleLbl="fgAccFollowNode1" presStyleIdx="0" presStyleCnt="4" custScaleX="24290" custScaleY="173767">
        <dgm:presLayoutVars>
          <dgm:bulletEnabled val="1"/>
        </dgm:presLayoutVars>
      </dgm:prSet>
      <dgm:spPr/>
      <dgm:t>
        <a:bodyPr/>
        <a:lstStyle/>
        <a:p>
          <a:endParaRPr lang="en-US"/>
        </a:p>
      </dgm:t>
    </dgm:pt>
    <dgm:pt modelId="{5BE06981-E698-476E-B2C1-B7034DCBF429}" type="pres">
      <dgm:prSet presAssocID="{F16F174F-9A2E-42DF-AD6C-452AE1D27C00}" presName="childTextArrow" presStyleLbl="fgAccFollowNode1" presStyleIdx="1" presStyleCnt="4" custScaleX="24290" custScaleY="173767">
        <dgm:presLayoutVars>
          <dgm:bulletEnabled val="1"/>
        </dgm:presLayoutVars>
      </dgm:prSet>
      <dgm:spPr/>
      <dgm:t>
        <a:bodyPr/>
        <a:lstStyle/>
        <a:p>
          <a:endParaRPr lang="en-US"/>
        </a:p>
      </dgm:t>
    </dgm:pt>
    <dgm:pt modelId="{90495F3D-BA6A-4032-9AA4-5943A09C9C12}" type="pres">
      <dgm:prSet presAssocID="{65014F47-15D6-4A2A-8053-23C7D6E91654}" presName="childTextArrow" presStyleLbl="fgAccFollowNode1" presStyleIdx="2" presStyleCnt="4" custScaleX="24290" custScaleY="173767">
        <dgm:presLayoutVars>
          <dgm:bulletEnabled val="1"/>
        </dgm:presLayoutVars>
      </dgm:prSet>
      <dgm:spPr/>
      <dgm:t>
        <a:bodyPr/>
        <a:lstStyle/>
        <a:p>
          <a:endParaRPr lang="en-US"/>
        </a:p>
      </dgm:t>
    </dgm:pt>
    <dgm:pt modelId="{AF00D8BE-2EC4-46B4-879E-8FD8B1604CD5}" type="pres">
      <dgm:prSet presAssocID="{197F68CF-A14C-4083-A3CE-C0D1DE54B15F}" presName="childTextArrow" presStyleLbl="fgAccFollowNode1" presStyleIdx="3" presStyleCnt="4" custScaleX="24290" custScaleY="173767">
        <dgm:presLayoutVars>
          <dgm:bulletEnabled val="1"/>
        </dgm:presLayoutVars>
      </dgm:prSet>
      <dgm:spPr/>
      <dgm:t>
        <a:bodyPr/>
        <a:lstStyle/>
        <a:p>
          <a:endParaRPr lang="en-US"/>
        </a:p>
      </dgm:t>
    </dgm:pt>
    <dgm:pt modelId="{EA7CA930-33D2-4AE6-8B49-08F35CA18F18}" type="pres">
      <dgm:prSet presAssocID="{7942B0F5-766F-43DC-8702-2B8FCA9074BB}" presName="sp" presStyleCnt="0"/>
      <dgm:spPr/>
    </dgm:pt>
    <dgm:pt modelId="{E18C81D2-4477-4BBC-9490-942BB22EFEDE}" type="pres">
      <dgm:prSet presAssocID="{C861D273-BB9D-4C78-9DF0-0C55723F5FC4}" presName="arrowAndChildren" presStyleCnt="0"/>
      <dgm:spPr/>
    </dgm:pt>
    <dgm:pt modelId="{011F8966-FC37-4E2F-9664-F83536204735}" type="pres">
      <dgm:prSet presAssocID="{C861D273-BB9D-4C78-9DF0-0C55723F5FC4}" presName="parentTextArrow" presStyleLbl="node1" presStyleIdx="3" presStyleCnt="5" custScaleY="30807"/>
      <dgm:spPr/>
      <dgm:t>
        <a:bodyPr/>
        <a:lstStyle/>
        <a:p>
          <a:endParaRPr lang="en-US"/>
        </a:p>
      </dgm:t>
    </dgm:pt>
    <dgm:pt modelId="{8118F9FB-F5DA-44D2-B698-CD0DE0A11146}" type="pres">
      <dgm:prSet presAssocID="{A54DAF97-41CB-4570-B6D1-023131E4E5B6}" presName="sp" presStyleCnt="0"/>
      <dgm:spPr/>
    </dgm:pt>
    <dgm:pt modelId="{AC774443-3EF4-4954-A79F-A18549309A0E}" type="pres">
      <dgm:prSet presAssocID="{7517FD05-F5E7-45AA-AE73-9BBCD2F4C061}" presName="arrowAndChildren" presStyleCnt="0"/>
      <dgm:spPr/>
    </dgm:pt>
    <dgm:pt modelId="{0CD1530F-D320-4081-870A-BF9E97936027}" type="pres">
      <dgm:prSet presAssocID="{7517FD05-F5E7-45AA-AE73-9BBCD2F4C061}" presName="parentTextArrow" presStyleLbl="node1" presStyleIdx="4" presStyleCnt="5" custScaleY="22969"/>
      <dgm:spPr/>
      <dgm:t>
        <a:bodyPr/>
        <a:lstStyle/>
        <a:p>
          <a:endParaRPr lang="en-US"/>
        </a:p>
      </dgm:t>
    </dgm:pt>
  </dgm:ptLst>
  <dgm:cxnLst>
    <dgm:cxn modelId="{D45BB17F-3B2D-4336-BFCB-A9F7E55715D4}" type="presOf" srcId="{D2AE5D1D-D755-4E07-A450-236513DC9060}" destId="{2F9D65CA-D88B-48F4-855D-45EA82C2C74E}" srcOrd="0" destOrd="0" presId="urn:microsoft.com/office/officeart/2005/8/layout/process4"/>
    <dgm:cxn modelId="{1E83EB76-FB1F-4F41-B540-AC820A1421BE}" srcId="{AFED9F56-AC46-41A2-9184-277ECCDF6533}" destId="{1FEA8F51-C977-4DEE-A9F2-C9F9C5A37F8A}" srcOrd="4" destOrd="0" parTransId="{1F8EF474-A2DB-417F-ACA5-585E1D9C0AEC}" sibTransId="{9FC0F399-C9C6-45F9-BFDE-17880E09B6CB}"/>
    <dgm:cxn modelId="{3163A15E-1FFE-4746-A50C-A68F991E3ABF}" srcId="{D2AE5D1D-D755-4E07-A450-236513DC9060}" destId="{65014F47-15D6-4A2A-8053-23C7D6E91654}" srcOrd="2" destOrd="0" parTransId="{7724B86E-91CE-4EB9-AEB4-B93A67F2F7BA}" sibTransId="{813F965D-5E49-4B49-B12D-1B2B55252095}"/>
    <dgm:cxn modelId="{6F5EC170-2091-465D-A1DC-F0D65264481C}" srcId="{AFED9F56-AC46-41A2-9184-277ECCDF6533}" destId="{D2AE5D1D-D755-4E07-A450-236513DC9060}" srcOrd="2" destOrd="0" parTransId="{DB9E8223-4A67-45F5-82AD-A34E8EDB4D54}" sibTransId="{10888DF8-CDA9-4B0A-8FCA-EF18327BA371}"/>
    <dgm:cxn modelId="{1B11AF1D-671D-40FB-8ADA-57B5E5A5F6A2}" type="presOf" srcId="{AFED9F56-AC46-41A2-9184-277ECCDF6533}" destId="{41CB0774-D4CE-4C9A-A6EC-1CF2506D02EC}" srcOrd="0" destOrd="0" presId="urn:microsoft.com/office/officeart/2005/8/layout/process4"/>
    <dgm:cxn modelId="{CDBF550C-D58B-4681-8BF8-BE8874F4FBEE}" srcId="{D2AE5D1D-D755-4E07-A450-236513DC9060}" destId="{8D812EEC-8B61-4095-A4C0-859B628FBECB}" srcOrd="0" destOrd="0" parTransId="{4FC96CDF-93DD-4F1E-ACF9-EEC946B0D548}" sibTransId="{A494A901-1740-4DEB-97B3-A94B6958D1A2}"/>
    <dgm:cxn modelId="{6A943F56-779E-4C3E-ACA7-E24F9420D230}" srcId="{AFED9F56-AC46-41A2-9184-277ECCDF6533}" destId="{C861D273-BB9D-4C78-9DF0-0C55723F5FC4}" srcOrd="1" destOrd="0" parTransId="{1C5D0EF9-E789-4C49-80AB-1E5C7720767B}" sibTransId="{7942B0F5-766F-43DC-8702-2B8FCA9074BB}"/>
    <dgm:cxn modelId="{7796B811-C149-4538-BEE4-A7B465E25851}" type="presOf" srcId="{65014F47-15D6-4A2A-8053-23C7D6E91654}" destId="{90495F3D-BA6A-4032-9AA4-5943A09C9C12}" srcOrd="0" destOrd="0" presId="urn:microsoft.com/office/officeart/2005/8/layout/process4"/>
    <dgm:cxn modelId="{4D998F12-F336-41DA-8E70-B4336187D326}" type="presOf" srcId="{197F68CF-A14C-4083-A3CE-C0D1DE54B15F}" destId="{AF00D8BE-2EC4-46B4-879E-8FD8B1604CD5}" srcOrd="0" destOrd="0" presId="urn:microsoft.com/office/officeart/2005/8/layout/process4"/>
    <dgm:cxn modelId="{B9AE2025-EFCC-4CCB-8796-0F06850F8FF8}" type="presOf" srcId="{8D812EEC-8B61-4095-A4C0-859B628FBECB}" destId="{C503D4FF-26B0-4C97-AD8F-47CC21959C73}" srcOrd="0" destOrd="0" presId="urn:microsoft.com/office/officeart/2005/8/layout/process4"/>
    <dgm:cxn modelId="{F05361DB-F876-480D-B8F0-7E4F9DDDA6A7}" srcId="{D2AE5D1D-D755-4E07-A450-236513DC9060}" destId="{197F68CF-A14C-4083-A3CE-C0D1DE54B15F}" srcOrd="3" destOrd="0" parTransId="{61265837-734A-4696-9FE5-7AE0AED4B734}" sibTransId="{7AA0B4C4-874E-409C-AC7B-3643471B3AA9}"/>
    <dgm:cxn modelId="{74C8E8BF-23D8-49E5-ABBF-21B91836A93B}" type="presOf" srcId="{1FEA8F51-C977-4DEE-A9F2-C9F9C5A37F8A}" destId="{F239AA03-2290-4BB9-A8D1-5E04F643E53F}" srcOrd="0" destOrd="0" presId="urn:microsoft.com/office/officeart/2005/8/layout/process4"/>
    <dgm:cxn modelId="{29D4B86E-C436-48DD-A9CD-A2A48CEC6AD5}" srcId="{AFED9F56-AC46-41A2-9184-277ECCDF6533}" destId="{7517FD05-F5E7-45AA-AE73-9BBCD2F4C061}" srcOrd="0" destOrd="0" parTransId="{BEBFADF5-A1B1-43FE-B325-29955718B757}" sibTransId="{A54DAF97-41CB-4570-B6D1-023131E4E5B6}"/>
    <dgm:cxn modelId="{DC7CDCF7-F80F-4490-8789-FBE2F46E3D61}" srcId="{AFED9F56-AC46-41A2-9184-277ECCDF6533}" destId="{99DA15FE-AF66-4E0D-A2ED-4C5473143586}" srcOrd="3" destOrd="0" parTransId="{0C230D9E-1127-4B61-B684-34E43EFC59E1}" sibTransId="{41C495BF-7CEC-45FF-9544-40E3558BD31D}"/>
    <dgm:cxn modelId="{F71B46A9-9828-4361-963E-7697386642C3}" type="presOf" srcId="{F16F174F-9A2E-42DF-AD6C-452AE1D27C00}" destId="{5BE06981-E698-476E-B2C1-B7034DCBF429}" srcOrd="0" destOrd="0" presId="urn:microsoft.com/office/officeart/2005/8/layout/process4"/>
    <dgm:cxn modelId="{4D0B7E09-FD78-4D22-82D2-1D052A149612}" type="presOf" srcId="{99DA15FE-AF66-4E0D-A2ED-4C5473143586}" destId="{AB875082-2683-45CE-851A-E04225AA7F14}" srcOrd="0" destOrd="0" presId="urn:microsoft.com/office/officeart/2005/8/layout/process4"/>
    <dgm:cxn modelId="{3DD166AE-DDDF-43BC-9B23-18321D8B31BE}" type="presOf" srcId="{C861D273-BB9D-4C78-9DF0-0C55723F5FC4}" destId="{011F8966-FC37-4E2F-9664-F83536204735}" srcOrd="0" destOrd="0" presId="urn:microsoft.com/office/officeart/2005/8/layout/process4"/>
    <dgm:cxn modelId="{BB566DF8-E24E-4959-B85C-71BA464CEF25}" type="presOf" srcId="{7517FD05-F5E7-45AA-AE73-9BBCD2F4C061}" destId="{0CD1530F-D320-4081-870A-BF9E97936027}" srcOrd="0" destOrd="0" presId="urn:microsoft.com/office/officeart/2005/8/layout/process4"/>
    <dgm:cxn modelId="{CF883927-57ED-4449-8D30-B1059ED10853}" srcId="{D2AE5D1D-D755-4E07-A450-236513DC9060}" destId="{F16F174F-9A2E-42DF-AD6C-452AE1D27C00}" srcOrd="1" destOrd="0" parTransId="{A390AE0D-EDCE-409C-A295-D5DA13A69769}" sibTransId="{74E0AED5-FB1E-4770-97CE-1D254783DC8E}"/>
    <dgm:cxn modelId="{9BF4C1DF-ADF7-43B8-901E-7FA4BB8B648E}" type="presOf" srcId="{D2AE5D1D-D755-4E07-A450-236513DC9060}" destId="{0C1279DA-ABB3-4921-9C0D-F7A7F49DF56F}" srcOrd="1" destOrd="0" presId="urn:microsoft.com/office/officeart/2005/8/layout/process4"/>
    <dgm:cxn modelId="{8BD2A95A-6FBA-4219-AEFF-FA356CBC5600}" type="presParOf" srcId="{41CB0774-D4CE-4C9A-A6EC-1CF2506D02EC}" destId="{171FA994-3B22-4872-ACF2-D4295C436BB5}" srcOrd="0" destOrd="0" presId="urn:microsoft.com/office/officeart/2005/8/layout/process4"/>
    <dgm:cxn modelId="{A2FF917F-CF0D-468B-B117-C6DB7F05EECA}" type="presParOf" srcId="{171FA994-3B22-4872-ACF2-D4295C436BB5}" destId="{F239AA03-2290-4BB9-A8D1-5E04F643E53F}" srcOrd="0" destOrd="0" presId="urn:microsoft.com/office/officeart/2005/8/layout/process4"/>
    <dgm:cxn modelId="{FD63A243-C430-4270-A6FC-BA4E44D423D0}" type="presParOf" srcId="{41CB0774-D4CE-4C9A-A6EC-1CF2506D02EC}" destId="{E6EEF6CC-393F-4AAE-A1F5-9A07A67BAF8C}" srcOrd="1" destOrd="0" presId="urn:microsoft.com/office/officeart/2005/8/layout/process4"/>
    <dgm:cxn modelId="{6AA5FE00-1145-48D9-B2F5-278571113685}" type="presParOf" srcId="{41CB0774-D4CE-4C9A-A6EC-1CF2506D02EC}" destId="{25606555-4675-47B8-91AE-975575E4D591}" srcOrd="2" destOrd="0" presId="urn:microsoft.com/office/officeart/2005/8/layout/process4"/>
    <dgm:cxn modelId="{1A93F992-8CDD-41C6-8062-7714A3DABD94}" type="presParOf" srcId="{25606555-4675-47B8-91AE-975575E4D591}" destId="{AB875082-2683-45CE-851A-E04225AA7F14}" srcOrd="0" destOrd="0" presId="urn:microsoft.com/office/officeart/2005/8/layout/process4"/>
    <dgm:cxn modelId="{01F67542-61EA-42ED-993B-CBF64CD719F5}" type="presParOf" srcId="{41CB0774-D4CE-4C9A-A6EC-1CF2506D02EC}" destId="{827EA2F4-7660-415D-A806-2714AB8FF4F7}" srcOrd="3" destOrd="0" presId="urn:microsoft.com/office/officeart/2005/8/layout/process4"/>
    <dgm:cxn modelId="{C7700B92-A029-4889-97B2-EDA518CA1CC6}" type="presParOf" srcId="{41CB0774-D4CE-4C9A-A6EC-1CF2506D02EC}" destId="{DB72A90A-4A4B-454B-AE33-25DB70134A0C}" srcOrd="4" destOrd="0" presId="urn:microsoft.com/office/officeart/2005/8/layout/process4"/>
    <dgm:cxn modelId="{88321B48-5D08-44D9-B86F-9E9C98CB693A}" type="presParOf" srcId="{DB72A90A-4A4B-454B-AE33-25DB70134A0C}" destId="{2F9D65CA-D88B-48F4-855D-45EA82C2C74E}" srcOrd="0" destOrd="0" presId="urn:microsoft.com/office/officeart/2005/8/layout/process4"/>
    <dgm:cxn modelId="{1BB9DA6A-75FE-4014-AAF9-6971BD41C754}" type="presParOf" srcId="{DB72A90A-4A4B-454B-AE33-25DB70134A0C}" destId="{0C1279DA-ABB3-4921-9C0D-F7A7F49DF56F}" srcOrd="1" destOrd="0" presId="urn:microsoft.com/office/officeart/2005/8/layout/process4"/>
    <dgm:cxn modelId="{85E33C98-3F2D-42D8-BD82-D6AA21FB294C}" type="presParOf" srcId="{DB72A90A-4A4B-454B-AE33-25DB70134A0C}" destId="{EE0C6974-1AE2-4892-852C-1DDC5C3F0EBC}" srcOrd="2" destOrd="0" presId="urn:microsoft.com/office/officeart/2005/8/layout/process4"/>
    <dgm:cxn modelId="{C34E5175-E1D0-49DC-B557-2D2DC5A9E6DA}" type="presParOf" srcId="{EE0C6974-1AE2-4892-852C-1DDC5C3F0EBC}" destId="{C503D4FF-26B0-4C97-AD8F-47CC21959C73}" srcOrd="0" destOrd="0" presId="urn:microsoft.com/office/officeart/2005/8/layout/process4"/>
    <dgm:cxn modelId="{158FECA1-3AA4-4E64-9B0E-4D7A1B96FE4B}" type="presParOf" srcId="{EE0C6974-1AE2-4892-852C-1DDC5C3F0EBC}" destId="{5BE06981-E698-476E-B2C1-B7034DCBF429}" srcOrd="1" destOrd="0" presId="urn:microsoft.com/office/officeart/2005/8/layout/process4"/>
    <dgm:cxn modelId="{C2219013-8F4F-4881-BD4F-7A0BD877F2D5}" type="presParOf" srcId="{EE0C6974-1AE2-4892-852C-1DDC5C3F0EBC}" destId="{90495F3D-BA6A-4032-9AA4-5943A09C9C12}" srcOrd="2" destOrd="0" presId="urn:microsoft.com/office/officeart/2005/8/layout/process4"/>
    <dgm:cxn modelId="{8C48CFAF-FCE2-401F-93B2-75C0C580E278}" type="presParOf" srcId="{EE0C6974-1AE2-4892-852C-1DDC5C3F0EBC}" destId="{AF00D8BE-2EC4-46B4-879E-8FD8B1604CD5}" srcOrd="3" destOrd="0" presId="urn:microsoft.com/office/officeart/2005/8/layout/process4"/>
    <dgm:cxn modelId="{AE86B0F8-2333-4F6A-B006-323CAA787493}" type="presParOf" srcId="{41CB0774-D4CE-4C9A-A6EC-1CF2506D02EC}" destId="{EA7CA930-33D2-4AE6-8B49-08F35CA18F18}" srcOrd="5" destOrd="0" presId="urn:microsoft.com/office/officeart/2005/8/layout/process4"/>
    <dgm:cxn modelId="{1E78D205-9A88-4ABB-A417-57654A255728}" type="presParOf" srcId="{41CB0774-D4CE-4C9A-A6EC-1CF2506D02EC}" destId="{E18C81D2-4477-4BBC-9490-942BB22EFEDE}" srcOrd="6" destOrd="0" presId="urn:microsoft.com/office/officeart/2005/8/layout/process4"/>
    <dgm:cxn modelId="{61608E84-3AD0-4303-BCF9-F1B4B53D4FAD}" type="presParOf" srcId="{E18C81D2-4477-4BBC-9490-942BB22EFEDE}" destId="{011F8966-FC37-4E2F-9664-F83536204735}" srcOrd="0" destOrd="0" presId="urn:microsoft.com/office/officeart/2005/8/layout/process4"/>
    <dgm:cxn modelId="{D48ABB8A-93D7-419B-9E98-6345138FDC4B}" type="presParOf" srcId="{41CB0774-D4CE-4C9A-A6EC-1CF2506D02EC}" destId="{8118F9FB-F5DA-44D2-B698-CD0DE0A11146}" srcOrd="7" destOrd="0" presId="urn:microsoft.com/office/officeart/2005/8/layout/process4"/>
    <dgm:cxn modelId="{4EDED71C-B943-4B7A-8E6B-CB97338900BF}" type="presParOf" srcId="{41CB0774-D4CE-4C9A-A6EC-1CF2506D02EC}" destId="{AC774443-3EF4-4954-A79F-A18549309A0E}" srcOrd="8" destOrd="0" presId="urn:microsoft.com/office/officeart/2005/8/layout/process4"/>
    <dgm:cxn modelId="{E9D1F747-50C8-475C-931F-2BEC7A1D8597}" type="presParOf" srcId="{AC774443-3EF4-4954-A79F-A18549309A0E}" destId="{0CD1530F-D320-4081-870A-BF9E97936027}"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5854155-5ACC-4C82-A7D3-8CBFCAC055C9}"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B8766137-4C2B-4D4A-9D30-7CCACC3391B8}">
      <dgm:prSet phldrT="[Text]"/>
      <dgm:spPr>
        <a:solidFill>
          <a:schemeClr val="accent2">
            <a:lumMod val="20000"/>
            <a:lumOff val="80000"/>
          </a:schemeClr>
        </a:solidFill>
        <a:ln>
          <a:solidFill>
            <a:schemeClr val="tx1"/>
          </a:solidFill>
        </a:ln>
      </dgm:spPr>
      <dgm:t>
        <a:bodyPr/>
        <a:lstStyle/>
        <a:p>
          <a:r>
            <a:rPr lang="en-US" dirty="0" smtClean="0">
              <a:solidFill>
                <a:schemeClr val="tx1"/>
              </a:solidFill>
            </a:rPr>
            <a:t>Aggregate Data</a:t>
          </a:r>
          <a:endParaRPr lang="en-US" dirty="0">
            <a:solidFill>
              <a:schemeClr val="tx1"/>
            </a:solidFill>
          </a:endParaRPr>
        </a:p>
      </dgm:t>
    </dgm:pt>
    <dgm:pt modelId="{B8D4CAE5-B0B8-4700-9A72-111DC9A15CC6}" type="parTrans" cxnId="{802E550B-255B-4444-BB04-2C754A7D3F37}">
      <dgm:prSet/>
      <dgm:spPr/>
      <dgm:t>
        <a:bodyPr/>
        <a:lstStyle/>
        <a:p>
          <a:endParaRPr lang="en-US"/>
        </a:p>
      </dgm:t>
    </dgm:pt>
    <dgm:pt modelId="{27A1CD6B-3C5E-40E2-A16E-4281F967AD26}" type="sibTrans" cxnId="{802E550B-255B-4444-BB04-2C754A7D3F37}">
      <dgm:prSet/>
      <dgm:spPr/>
      <dgm:t>
        <a:bodyPr/>
        <a:lstStyle/>
        <a:p>
          <a:endParaRPr lang="en-US"/>
        </a:p>
      </dgm:t>
    </dgm:pt>
    <dgm:pt modelId="{5BAE1176-BC7D-468D-9721-0BA1785A3EFE}">
      <dgm:prSet phldrT="[Text]"/>
      <dgm:spPr/>
      <dgm:t>
        <a:bodyPr/>
        <a:lstStyle/>
        <a:p>
          <a:r>
            <a:rPr lang="en-US" dirty="0" smtClean="0"/>
            <a:t>Cataloging and interviewing</a:t>
          </a:r>
          <a:endParaRPr lang="en-US" dirty="0"/>
        </a:p>
      </dgm:t>
    </dgm:pt>
    <dgm:pt modelId="{036A9BA2-BF15-4A20-BD1C-65150052F428}" type="parTrans" cxnId="{7075CD46-9BDB-4F75-AF8F-A8DE65FFA050}">
      <dgm:prSet/>
      <dgm:spPr/>
      <dgm:t>
        <a:bodyPr/>
        <a:lstStyle/>
        <a:p>
          <a:endParaRPr lang="en-US"/>
        </a:p>
      </dgm:t>
    </dgm:pt>
    <dgm:pt modelId="{C49F6105-E851-43CA-BEE0-BCE23ECD3689}" type="sibTrans" cxnId="{7075CD46-9BDB-4F75-AF8F-A8DE65FFA050}">
      <dgm:prSet/>
      <dgm:spPr/>
      <dgm:t>
        <a:bodyPr/>
        <a:lstStyle/>
        <a:p>
          <a:endParaRPr lang="en-US"/>
        </a:p>
      </dgm:t>
    </dgm:pt>
    <dgm:pt modelId="{0A30A016-92D7-4A27-AC77-41DA46088984}">
      <dgm:prSet phldrT="[Text]"/>
      <dgm:spPr>
        <a:solidFill>
          <a:srgbClr val="C1F7CB"/>
        </a:solidFill>
      </dgm:spPr>
      <dgm:t>
        <a:bodyPr/>
        <a:lstStyle/>
        <a:p>
          <a:r>
            <a:rPr lang="en-US" dirty="0" smtClean="0">
              <a:solidFill>
                <a:schemeClr val="tx1"/>
              </a:solidFill>
            </a:rPr>
            <a:t>Acquiring Rightsholder Views</a:t>
          </a:r>
          <a:endParaRPr lang="en-US" dirty="0">
            <a:solidFill>
              <a:schemeClr val="tx1"/>
            </a:solidFill>
          </a:endParaRPr>
        </a:p>
      </dgm:t>
    </dgm:pt>
    <dgm:pt modelId="{9815E3D2-FD6F-4D16-B313-4850A05ED79B}" type="parTrans" cxnId="{91CD3057-C308-4D6C-989D-BCDF46B4488A}">
      <dgm:prSet/>
      <dgm:spPr/>
      <dgm:t>
        <a:bodyPr/>
        <a:lstStyle/>
        <a:p>
          <a:endParaRPr lang="en-US"/>
        </a:p>
      </dgm:t>
    </dgm:pt>
    <dgm:pt modelId="{BC901941-D3C3-48B4-9BED-083594E03707}" type="sibTrans" cxnId="{91CD3057-C308-4D6C-989D-BCDF46B4488A}">
      <dgm:prSet/>
      <dgm:spPr/>
      <dgm:t>
        <a:bodyPr/>
        <a:lstStyle/>
        <a:p>
          <a:endParaRPr lang="en-US"/>
        </a:p>
      </dgm:t>
    </dgm:pt>
    <dgm:pt modelId="{266F814B-FDE5-445A-85D6-500E5F489726}">
      <dgm:prSet phldrT="[Text]"/>
      <dgm:spPr/>
      <dgm:t>
        <a:bodyPr/>
        <a:lstStyle/>
        <a:p>
          <a:r>
            <a:rPr lang="en-US" dirty="0" smtClean="0"/>
            <a:t>Train your guide</a:t>
          </a:r>
          <a:endParaRPr lang="en-US" dirty="0"/>
        </a:p>
      </dgm:t>
    </dgm:pt>
    <dgm:pt modelId="{B3B8CF51-0430-4987-BD7C-0362B6FA3E81}" type="parTrans" cxnId="{48DE5366-27AF-4A29-83A0-5AB9C6FB20B8}">
      <dgm:prSet/>
      <dgm:spPr/>
      <dgm:t>
        <a:bodyPr/>
        <a:lstStyle/>
        <a:p>
          <a:endParaRPr lang="en-US"/>
        </a:p>
      </dgm:t>
    </dgm:pt>
    <dgm:pt modelId="{D4049A32-A94F-4889-9A5F-7FF732813151}" type="sibTrans" cxnId="{48DE5366-27AF-4A29-83A0-5AB9C6FB20B8}">
      <dgm:prSet/>
      <dgm:spPr/>
      <dgm:t>
        <a:bodyPr/>
        <a:lstStyle/>
        <a:p>
          <a:endParaRPr lang="en-US"/>
        </a:p>
      </dgm:t>
    </dgm:pt>
    <dgm:pt modelId="{522B80A7-FC8A-4FEA-8C57-82CE480E1432}">
      <dgm:prSet phldrT="[Text]"/>
      <dgm:spPr/>
      <dgm:t>
        <a:bodyPr/>
        <a:lstStyle/>
        <a:p>
          <a:r>
            <a:rPr lang="en-US" dirty="0" smtClean="0"/>
            <a:t>Plan a sampling Strategy</a:t>
          </a:r>
          <a:endParaRPr lang="en-US" dirty="0"/>
        </a:p>
      </dgm:t>
    </dgm:pt>
    <dgm:pt modelId="{FB399446-871C-4A63-8C99-3D304709169B}" type="parTrans" cxnId="{EE3CFD19-B230-40E6-B6D6-916A42507477}">
      <dgm:prSet/>
      <dgm:spPr/>
      <dgm:t>
        <a:bodyPr/>
        <a:lstStyle/>
        <a:p>
          <a:endParaRPr lang="en-US"/>
        </a:p>
      </dgm:t>
    </dgm:pt>
    <dgm:pt modelId="{6FFBB4EF-62F9-41F0-AE5D-6D2CA63D3BF3}" type="sibTrans" cxnId="{EE3CFD19-B230-40E6-B6D6-916A42507477}">
      <dgm:prSet/>
      <dgm:spPr/>
      <dgm:t>
        <a:bodyPr/>
        <a:lstStyle/>
        <a:p>
          <a:endParaRPr lang="en-US"/>
        </a:p>
      </dgm:t>
    </dgm:pt>
    <dgm:pt modelId="{1CC9F71A-0984-420A-B142-2BA26DCC203A}">
      <dgm:prSet phldrT="[Text]"/>
      <dgm:spPr/>
      <dgm:t>
        <a:bodyPr/>
        <a:lstStyle/>
        <a:p>
          <a:r>
            <a:rPr lang="en-US" dirty="0" smtClean="0"/>
            <a:t>Test your questions</a:t>
          </a:r>
          <a:endParaRPr lang="en-US" dirty="0"/>
        </a:p>
      </dgm:t>
    </dgm:pt>
    <dgm:pt modelId="{6FCE855E-6902-4C4D-B6A2-9B77EC5A2387}" type="parTrans" cxnId="{232F35D1-C898-4AF1-836D-4201BE2B9D27}">
      <dgm:prSet/>
      <dgm:spPr/>
      <dgm:t>
        <a:bodyPr/>
        <a:lstStyle/>
        <a:p>
          <a:endParaRPr lang="en-US"/>
        </a:p>
      </dgm:t>
    </dgm:pt>
    <dgm:pt modelId="{7BDE4A3E-D6EC-4A3D-A7B5-2264B1186633}" type="sibTrans" cxnId="{232F35D1-C898-4AF1-836D-4201BE2B9D27}">
      <dgm:prSet/>
      <dgm:spPr/>
      <dgm:t>
        <a:bodyPr/>
        <a:lstStyle/>
        <a:p>
          <a:endParaRPr lang="en-US"/>
        </a:p>
      </dgm:t>
    </dgm:pt>
    <dgm:pt modelId="{685E2CDB-3D82-436F-A660-4733CD70089A}">
      <dgm:prSet phldrT="[Text]"/>
      <dgm:spPr>
        <a:solidFill>
          <a:srgbClr val="A5E9D9"/>
        </a:solidFill>
      </dgm:spPr>
      <dgm:t>
        <a:bodyPr/>
        <a:lstStyle/>
        <a:p>
          <a:r>
            <a:rPr lang="en-US" dirty="0" smtClean="0">
              <a:solidFill>
                <a:schemeClr val="tx1"/>
              </a:solidFill>
            </a:rPr>
            <a:t>Identifying Gaps</a:t>
          </a:r>
          <a:endParaRPr lang="en-US" dirty="0">
            <a:solidFill>
              <a:schemeClr val="tx1"/>
            </a:solidFill>
          </a:endParaRPr>
        </a:p>
      </dgm:t>
    </dgm:pt>
    <dgm:pt modelId="{B63707E4-C713-4283-8D0D-736A1AE3C65C}" type="parTrans" cxnId="{0BD8D5C5-ADAD-42D8-8F59-FEB75F66B096}">
      <dgm:prSet/>
      <dgm:spPr/>
      <dgm:t>
        <a:bodyPr/>
        <a:lstStyle/>
        <a:p>
          <a:endParaRPr lang="en-US"/>
        </a:p>
      </dgm:t>
    </dgm:pt>
    <dgm:pt modelId="{E436420E-346C-4DBA-86FB-8B5B159A3A5A}" type="sibTrans" cxnId="{0BD8D5C5-ADAD-42D8-8F59-FEB75F66B096}">
      <dgm:prSet/>
      <dgm:spPr/>
      <dgm:t>
        <a:bodyPr/>
        <a:lstStyle/>
        <a:p>
          <a:endParaRPr lang="en-US"/>
        </a:p>
      </dgm:t>
    </dgm:pt>
    <dgm:pt modelId="{BA149EE6-1506-42B9-BBC3-45AE50BDC144}">
      <dgm:prSet phldrT="[Text]"/>
      <dgm:spPr/>
      <dgm:t>
        <a:bodyPr/>
        <a:lstStyle/>
        <a:p>
          <a:r>
            <a:rPr lang="en-US" dirty="0" smtClean="0"/>
            <a:t>Triangulation</a:t>
          </a:r>
          <a:endParaRPr lang="en-US" dirty="0"/>
        </a:p>
      </dgm:t>
    </dgm:pt>
    <dgm:pt modelId="{AE3FD2CB-8E25-43FE-AA2D-CF7C21290EF6}" type="parTrans" cxnId="{18DB0866-99E5-4D17-AE58-9760821210B7}">
      <dgm:prSet/>
      <dgm:spPr/>
      <dgm:t>
        <a:bodyPr/>
        <a:lstStyle/>
        <a:p>
          <a:endParaRPr lang="en-US"/>
        </a:p>
      </dgm:t>
    </dgm:pt>
    <dgm:pt modelId="{49944AEF-4A38-444A-8C3C-1479B97BAF5C}" type="sibTrans" cxnId="{18DB0866-99E5-4D17-AE58-9760821210B7}">
      <dgm:prSet/>
      <dgm:spPr/>
      <dgm:t>
        <a:bodyPr/>
        <a:lstStyle/>
        <a:p>
          <a:endParaRPr lang="en-US"/>
        </a:p>
      </dgm:t>
    </dgm:pt>
    <dgm:pt modelId="{4288410A-3508-4088-8F7E-8C5682E13BE5}">
      <dgm:prSet phldrT="[Text]"/>
      <dgm:spPr>
        <a:solidFill>
          <a:srgbClr val="AABFE4"/>
        </a:solidFill>
      </dgm:spPr>
      <dgm:t>
        <a:bodyPr/>
        <a:lstStyle/>
        <a:p>
          <a:r>
            <a:rPr lang="en-US" dirty="0" smtClean="0">
              <a:solidFill>
                <a:schemeClr val="tx1"/>
              </a:solidFill>
            </a:rPr>
            <a:t>Rating Impacts</a:t>
          </a:r>
          <a:endParaRPr lang="en-US" dirty="0">
            <a:solidFill>
              <a:schemeClr val="tx1"/>
            </a:solidFill>
          </a:endParaRPr>
        </a:p>
      </dgm:t>
    </dgm:pt>
    <dgm:pt modelId="{F075D6F3-A2DB-46D6-B7C5-3CA25B7CC4EC}" type="parTrans" cxnId="{89BF3A15-6F11-4EED-8ECF-9C39469E0FD7}">
      <dgm:prSet/>
      <dgm:spPr/>
      <dgm:t>
        <a:bodyPr/>
        <a:lstStyle/>
        <a:p>
          <a:endParaRPr lang="en-US"/>
        </a:p>
      </dgm:t>
    </dgm:pt>
    <dgm:pt modelId="{D1665AEB-7632-477F-A6F6-A3525B4BD1D3}" type="sibTrans" cxnId="{89BF3A15-6F11-4EED-8ECF-9C39469E0FD7}">
      <dgm:prSet/>
      <dgm:spPr/>
      <dgm:t>
        <a:bodyPr/>
        <a:lstStyle/>
        <a:p>
          <a:endParaRPr lang="en-US"/>
        </a:p>
      </dgm:t>
    </dgm:pt>
    <dgm:pt modelId="{94D151A0-EA1B-435F-B6B6-81FE7F2D5AEF}">
      <dgm:prSet phldrT="[Text]"/>
      <dgm:spPr>
        <a:solidFill>
          <a:srgbClr val="AABFE4"/>
        </a:solidFill>
      </dgm:spPr>
      <dgm:t>
        <a:bodyPr/>
        <a:lstStyle/>
        <a:p>
          <a:r>
            <a:rPr lang="en-US" dirty="0" smtClean="0"/>
            <a:t>Scoring process</a:t>
          </a:r>
          <a:endParaRPr lang="en-US" dirty="0"/>
        </a:p>
      </dgm:t>
    </dgm:pt>
    <dgm:pt modelId="{DA60556F-4D47-476B-AC03-E9EA3E63C7FE}" type="parTrans" cxnId="{8A08712B-DF6B-47E8-8B31-B8282B29273C}">
      <dgm:prSet/>
      <dgm:spPr/>
      <dgm:t>
        <a:bodyPr/>
        <a:lstStyle/>
        <a:p>
          <a:endParaRPr lang="en-US"/>
        </a:p>
      </dgm:t>
    </dgm:pt>
    <dgm:pt modelId="{7A1CEB3B-B92C-4E50-A191-9E895C29F212}" type="sibTrans" cxnId="{8A08712B-DF6B-47E8-8B31-B8282B29273C}">
      <dgm:prSet/>
      <dgm:spPr/>
      <dgm:t>
        <a:bodyPr/>
        <a:lstStyle/>
        <a:p>
          <a:endParaRPr lang="en-US"/>
        </a:p>
      </dgm:t>
    </dgm:pt>
    <dgm:pt modelId="{0C8D94F5-DEF5-4120-A9DB-E63D83EF79CB}" type="pres">
      <dgm:prSet presAssocID="{85854155-5ACC-4C82-A7D3-8CBFCAC055C9}" presName="Name0" presStyleCnt="0">
        <dgm:presLayoutVars>
          <dgm:dir/>
          <dgm:animLvl val="lvl"/>
          <dgm:resizeHandles/>
        </dgm:presLayoutVars>
      </dgm:prSet>
      <dgm:spPr/>
    </dgm:pt>
    <dgm:pt modelId="{99212DC0-91F1-4BDF-98BD-CDCAB9439686}" type="pres">
      <dgm:prSet presAssocID="{B8766137-4C2B-4D4A-9D30-7CCACC3391B8}" presName="linNode" presStyleCnt="0"/>
      <dgm:spPr/>
    </dgm:pt>
    <dgm:pt modelId="{AE17AD74-A511-4FC9-B7F5-ADF5B16D9705}" type="pres">
      <dgm:prSet presAssocID="{B8766137-4C2B-4D4A-9D30-7CCACC3391B8}" presName="parentShp" presStyleLbl="node1" presStyleIdx="0" presStyleCnt="4">
        <dgm:presLayoutVars>
          <dgm:bulletEnabled val="1"/>
        </dgm:presLayoutVars>
      </dgm:prSet>
      <dgm:spPr/>
    </dgm:pt>
    <dgm:pt modelId="{D3E07E2F-5CF6-4FF7-B416-43551AB0D5BE}" type="pres">
      <dgm:prSet presAssocID="{B8766137-4C2B-4D4A-9D30-7CCACC3391B8}" presName="childShp" presStyleLbl="bgAccFollowNode1" presStyleIdx="0" presStyleCnt="4" custScaleX="71803">
        <dgm:presLayoutVars>
          <dgm:bulletEnabled val="1"/>
        </dgm:presLayoutVars>
      </dgm:prSet>
      <dgm:spPr/>
      <dgm:t>
        <a:bodyPr/>
        <a:lstStyle/>
        <a:p>
          <a:endParaRPr lang="en-US"/>
        </a:p>
      </dgm:t>
    </dgm:pt>
    <dgm:pt modelId="{2A84B790-FAA3-42F4-AF29-87C56709138E}" type="pres">
      <dgm:prSet presAssocID="{27A1CD6B-3C5E-40E2-A16E-4281F967AD26}" presName="spacing" presStyleCnt="0"/>
      <dgm:spPr/>
    </dgm:pt>
    <dgm:pt modelId="{B7113815-F731-4B9F-AEDA-EFA03898A0D5}" type="pres">
      <dgm:prSet presAssocID="{0A30A016-92D7-4A27-AC77-41DA46088984}" presName="linNode" presStyleCnt="0"/>
      <dgm:spPr/>
    </dgm:pt>
    <dgm:pt modelId="{8F2EA79B-AF10-4399-8DA0-8CFA783428B4}" type="pres">
      <dgm:prSet presAssocID="{0A30A016-92D7-4A27-AC77-41DA46088984}" presName="parentShp" presStyleLbl="node1" presStyleIdx="1" presStyleCnt="4">
        <dgm:presLayoutVars>
          <dgm:bulletEnabled val="1"/>
        </dgm:presLayoutVars>
      </dgm:prSet>
      <dgm:spPr/>
      <dgm:t>
        <a:bodyPr/>
        <a:lstStyle/>
        <a:p>
          <a:endParaRPr lang="en-US"/>
        </a:p>
      </dgm:t>
    </dgm:pt>
    <dgm:pt modelId="{60368C2F-4E1D-471A-9CC9-8D6AFC37927A}" type="pres">
      <dgm:prSet presAssocID="{0A30A016-92D7-4A27-AC77-41DA46088984}" presName="childShp" presStyleLbl="bgAccFollowNode1" presStyleIdx="1" presStyleCnt="4" custScaleX="71803">
        <dgm:presLayoutVars>
          <dgm:bulletEnabled val="1"/>
        </dgm:presLayoutVars>
      </dgm:prSet>
      <dgm:spPr/>
      <dgm:t>
        <a:bodyPr/>
        <a:lstStyle/>
        <a:p>
          <a:endParaRPr lang="en-US"/>
        </a:p>
      </dgm:t>
    </dgm:pt>
    <dgm:pt modelId="{91B79D23-A439-4367-BCED-473D6F0D149D}" type="pres">
      <dgm:prSet presAssocID="{BC901941-D3C3-48B4-9BED-083594E03707}" presName="spacing" presStyleCnt="0"/>
      <dgm:spPr/>
    </dgm:pt>
    <dgm:pt modelId="{A5E77BB2-ADFA-42E0-87DB-D43110992B08}" type="pres">
      <dgm:prSet presAssocID="{685E2CDB-3D82-436F-A660-4733CD70089A}" presName="linNode" presStyleCnt="0"/>
      <dgm:spPr/>
    </dgm:pt>
    <dgm:pt modelId="{A90B3766-A5D2-4A43-A4C0-77A686BE7647}" type="pres">
      <dgm:prSet presAssocID="{685E2CDB-3D82-436F-A660-4733CD70089A}" presName="parentShp" presStyleLbl="node1" presStyleIdx="2" presStyleCnt="4">
        <dgm:presLayoutVars>
          <dgm:bulletEnabled val="1"/>
        </dgm:presLayoutVars>
      </dgm:prSet>
      <dgm:spPr/>
    </dgm:pt>
    <dgm:pt modelId="{3F14B2ED-B9EA-4102-B8E2-3314C65C4897}" type="pres">
      <dgm:prSet presAssocID="{685E2CDB-3D82-436F-A660-4733CD70089A}" presName="childShp" presStyleLbl="bgAccFollowNode1" presStyleIdx="2" presStyleCnt="4" custScaleX="71803">
        <dgm:presLayoutVars>
          <dgm:bulletEnabled val="1"/>
        </dgm:presLayoutVars>
      </dgm:prSet>
      <dgm:spPr/>
      <dgm:t>
        <a:bodyPr/>
        <a:lstStyle/>
        <a:p>
          <a:endParaRPr lang="en-US"/>
        </a:p>
      </dgm:t>
    </dgm:pt>
    <dgm:pt modelId="{C7E82910-C75B-4D53-9968-A46E7DC707D5}" type="pres">
      <dgm:prSet presAssocID="{E436420E-346C-4DBA-86FB-8B5B159A3A5A}" presName="spacing" presStyleCnt="0"/>
      <dgm:spPr/>
    </dgm:pt>
    <dgm:pt modelId="{E59059CD-FD5D-4D4A-A645-04E0CECB7466}" type="pres">
      <dgm:prSet presAssocID="{4288410A-3508-4088-8F7E-8C5682E13BE5}" presName="linNode" presStyleCnt="0"/>
      <dgm:spPr/>
    </dgm:pt>
    <dgm:pt modelId="{579DBEA6-8E8C-4C81-8D24-24B884968E0E}" type="pres">
      <dgm:prSet presAssocID="{4288410A-3508-4088-8F7E-8C5682E13BE5}" presName="parentShp" presStyleLbl="node1" presStyleIdx="3" presStyleCnt="4">
        <dgm:presLayoutVars>
          <dgm:bulletEnabled val="1"/>
        </dgm:presLayoutVars>
      </dgm:prSet>
      <dgm:spPr/>
    </dgm:pt>
    <dgm:pt modelId="{483775B1-462E-4595-99EA-0C8D55EAE18F}" type="pres">
      <dgm:prSet presAssocID="{4288410A-3508-4088-8F7E-8C5682E13BE5}" presName="childShp" presStyleLbl="bgAccFollowNode1" presStyleIdx="3" presStyleCnt="4" custScaleX="71803">
        <dgm:presLayoutVars>
          <dgm:bulletEnabled val="1"/>
        </dgm:presLayoutVars>
      </dgm:prSet>
      <dgm:spPr/>
    </dgm:pt>
  </dgm:ptLst>
  <dgm:cxnLst>
    <dgm:cxn modelId="{F6FE067D-6CBF-42D3-B319-4E05E79DE58A}" type="presOf" srcId="{BA149EE6-1506-42B9-BBC3-45AE50BDC144}" destId="{3F14B2ED-B9EA-4102-B8E2-3314C65C4897}" srcOrd="0" destOrd="0" presId="urn:microsoft.com/office/officeart/2005/8/layout/vList6"/>
    <dgm:cxn modelId="{44EF30CB-343D-47D3-AEEF-650EE5DBF00D}" type="presOf" srcId="{266F814B-FDE5-445A-85D6-500E5F489726}" destId="{60368C2F-4E1D-471A-9CC9-8D6AFC37927A}" srcOrd="0" destOrd="0" presId="urn:microsoft.com/office/officeart/2005/8/layout/vList6"/>
    <dgm:cxn modelId="{802E550B-255B-4444-BB04-2C754A7D3F37}" srcId="{85854155-5ACC-4C82-A7D3-8CBFCAC055C9}" destId="{B8766137-4C2B-4D4A-9D30-7CCACC3391B8}" srcOrd="0" destOrd="0" parTransId="{B8D4CAE5-B0B8-4700-9A72-111DC9A15CC6}" sibTransId="{27A1CD6B-3C5E-40E2-A16E-4281F967AD26}"/>
    <dgm:cxn modelId="{6CDAD1DB-DAFB-4E35-8443-EDB6E4F695A3}" type="presOf" srcId="{85854155-5ACC-4C82-A7D3-8CBFCAC055C9}" destId="{0C8D94F5-DEF5-4120-A9DB-E63D83EF79CB}" srcOrd="0" destOrd="0" presId="urn:microsoft.com/office/officeart/2005/8/layout/vList6"/>
    <dgm:cxn modelId="{B26B7509-68EF-4373-AA05-CB269242717A}" type="presOf" srcId="{4288410A-3508-4088-8F7E-8C5682E13BE5}" destId="{579DBEA6-8E8C-4C81-8D24-24B884968E0E}" srcOrd="0" destOrd="0" presId="urn:microsoft.com/office/officeart/2005/8/layout/vList6"/>
    <dgm:cxn modelId="{E7558B76-689F-44A0-B04E-6297BF57D511}" type="presOf" srcId="{685E2CDB-3D82-436F-A660-4733CD70089A}" destId="{A90B3766-A5D2-4A43-A4C0-77A686BE7647}" srcOrd="0" destOrd="0" presId="urn:microsoft.com/office/officeart/2005/8/layout/vList6"/>
    <dgm:cxn modelId="{7BAEA49F-6D1D-409E-9D74-1943E3C012B2}" type="presOf" srcId="{0A30A016-92D7-4A27-AC77-41DA46088984}" destId="{8F2EA79B-AF10-4399-8DA0-8CFA783428B4}" srcOrd="0" destOrd="0" presId="urn:microsoft.com/office/officeart/2005/8/layout/vList6"/>
    <dgm:cxn modelId="{48DE5366-27AF-4A29-83A0-5AB9C6FB20B8}" srcId="{0A30A016-92D7-4A27-AC77-41DA46088984}" destId="{266F814B-FDE5-445A-85D6-500E5F489726}" srcOrd="0" destOrd="0" parTransId="{B3B8CF51-0430-4987-BD7C-0362B6FA3E81}" sibTransId="{D4049A32-A94F-4889-9A5F-7FF732813151}"/>
    <dgm:cxn modelId="{232F35D1-C898-4AF1-836D-4201BE2B9D27}" srcId="{0A30A016-92D7-4A27-AC77-41DA46088984}" destId="{1CC9F71A-0984-420A-B142-2BA26DCC203A}" srcOrd="1" destOrd="0" parTransId="{6FCE855E-6902-4C4D-B6A2-9B77EC5A2387}" sibTransId="{7BDE4A3E-D6EC-4A3D-A7B5-2264B1186633}"/>
    <dgm:cxn modelId="{D145F11E-D29B-401D-B2CD-2E0E2E5EE6BC}" type="presOf" srcId="{522B80A7-FC8A-4FEA-8C57-82CE480E1432}" destId="{60368C2F-4E1D-471A-9CC9-8D6AFC37927A}" srcOrd="0" destOrd="2" presId="urn:microsoft.com/office/officeart/2005/8/layout/vList6"/>
    <dgm:cxn modelId="{91CD3057-C308-4D6C-989D-BCDF46B4488A}" srcId="{85854155-5ACC-4C82-A7D3-8CBFCAC055C9}" destId="{0A30A016-92D7-4A27-AC77-41DA46088984}" srcOrd="1" destOrd="0" parTransId="{9815E3D2-FD6F-4D16-B313-4850A05ED79B}" sibTransId="{BC901941-D3C3-48B4-9BED-083594E03707}"/>
    <dgm:cxn modelId="{EE3CFD19-B230-40E6-B6D6-916A42507477}" srcId="{0A30A016-92D7-4A27-AC77-41DA46088984}" destId="{522B80A7-FC8A-4FEA-8C57-82CE480E1432}" srcOrd="2" destOrd="0" parTransId="{FB399446-871C-4A63-8C99-3D304709169B}" sibTransId="{6FFBB4EF-62F9-41F0-AE5D-6D2CA63D3BF3}"/>
    <dgm:cxn modelId="{B58EE267-59B4-4CF7-99A2-B2AF77231BF5}" type="presOf" srcId="{B8766137-4C2B-4D4A-9D30-7CCACC3391B8}" destId="{AE17AD74-A511-4FC9-B7F5-ADF5B16D9705}" srcOrd="0" destOrd="0" presId="urn:microsoft.com/office/officeart/2005/8/layout/vList6"/>
    <dgm:cxn modelId="{48B2CED6-9528-4DC7-A960-089D4DB70FD1}" type="presOf" srcId="{1CC9F71A-0984-420A-B142-2BA26DCC203A}" destId="{60368C2F-4E1D-471A-9CC9-8D6AFC37927A}" srcOrd="0" destOrd="1" presId="urn:microsoft.com/office/officeart/2005/8/layout/vList6"/>
    <dgm:cxn modelId="{7075CD46-9BDB-4F75-AF8F-A8DE65FFA050}" srcId="{B8766137-4C2B-4D4A-9D30-7CCACC3391B8}" destId="{5BAE1176-BC7D-468D-9721-0BA1785A3EFE}" srcOrd="0" destOrd="0" parTransId="{036A9BA2-BF15-4A20-BD1C-65150052F428}" sibTransId="{C49F6105-E851-43CA-BEE0-BCE23ECD3689}"/>
    <dgm:cxn modelId="{CDA4E483-31D9-4D32-AC23-F0E655E52E42}" type="presOf" srcId="{94D151A0-EA1B-435F-B6B6-81FE7F2D5AEF}" destId="{483775B1-462E-4595-99EA-0C8D55EAE18F}" srcOrd="0" destOrd="0" presId="urn:microsoft.com/office/officeart/2005/8/layout/vList6"/>
    <dgm:cxn modelId="{0BD8D5C5-ADAD-42D8-8F59-FEB75F66B096}" srcId="{85854155-5ACC-4C82-A7D3-8CBFCAC055C9}" destId="{685E2CDB-3D82-436F-A660-4733CD70089A}" srcOrd="2" destOrd="0" parTransId="{B63707E4-C713-4283-8D0D-736A1AE3C65C}" sibTransId="{E436420E-346C-4DBA-86FB-8B5B159A3A5A}"/>
    <dgm:cxn modelId="{0B825669-4250-48A7-A61C-DAB1DDED965A}" type="presOf" srcId="{5BAE1176-BC7D-468D-9721-0BA1785A3EFE}" destId="{D3E07E2F-5CF6-4FF7-B416-43551AB0D5BE}" srcOrd="0" destOrd="0" presId="urn:microsoft.com/office/officeart/2005/8/layout/vList6"/>
    <dgm:cxn modelId="{18DB0866-99E5-4D17-AE58-9760821210B7}" srcId="{685E2CDB-3D82-436F-A660-4733CD70089A}" destId="{BA149EE6-1506-42B9-BBC3-45AE50BDC144}" srcOrd="0" destOrd="0" parTransId="{AE3FD2CB-8E25-43FE-AA2D-CF7C21290EF6}" sibTransId="{49944AEF-4A38-444A-8C3C-1479B97BAF5C}"/>
    <dgm:cxn modelId="{89BF3A15-6F11-4EED-8ECF-9C39469E0FD7}" srcId="{85854155-5ACC-4C82-A7D3-8CBFCAC055C9}" destId="{4288410A-3508-4088-8F7E-8C5682E13BE5}" srcOrd="3" destOrd="0" parTransId="{F075D6F3-A2DB-46D6-B7C5-3CA25B7CC4EC}" sibTransId="{D1665AEB-7632-477F-A6F6-A3525B4BD1D3}"/>
    <dgm:cxn modelId="{8A08712B-DF6B-47E8-8B31-B8282B29273C}" srcId="{4288410A-3508-4088-8F7E-8C5682E13BE5}" destId="{94D151A0-EA1B-435F-B6B6-81FE7F2D5AEF}" srcOrd="0" destOrd="0" parTransId="{DA60556F-4D47-476B-AC03-E9EA3E63C7FE}" sibTransId="{7A1CEB3B-B92C-4E50-A191-9E895C29F212}"/>
    <dgm:cxn modelId="{3E64A6B2-F827-4648-890A-9470F761712A}" type="presParOf" srcId="{0C8D94F5-DEF5-4120-A9DB-E63D83EF79CB}" destId="{99212DC0-91F1-4BDF-98BD-CDCAB9439686}" srcOrd="0" destOrd="0" presId="urn:microsoft.com/office/officeart/2005/8/layout/vList6"/>
    <dgm:cxn modelId="{25C4B637-4C6E-4C57-8BFF-2BCA13EFA19F}" type="presParOf" srcId="{99212DC0-91F1-4BDF-98BD-CDCAB9439686}" destId="{AE17AD74-A511-4FC9-B7F5-ADF5B16D9705}" srcOrd="0" destOrd="0" presId="urn:microsoft.com/office/officeart/2005/8/layout/vList6"/>
    <dgm:cxn modelId="{D953E983-1F19-4A02-B182-AE60A4B1BEC8}" type="presParOf" srcId="{99212DC0-91F1-4BDF-98BD-CDCAB9439686}" destId="{D3E07E2F-5CF6-4FF7-B416-43551AB0D5BE}" srcOrd="1" destOrd="0" presId="urn:microsoft.com/office/officeart/2005/8/layout/vList6"/>
    <dgm:cxn modelId="{1B2B1EA5-C1C8-4B9E-A737-91EA0C0827D7}" type="presParOf" srcId="{0C8D94F5-DEF5-4120-A9DB-E63D83EF79CB}" destId="{2A84B790-FAA3-42F4-AF29-87C56709138E}" srcOrd="1" destOrd="0" presId="urn:microsoft.com/office/officeart/2005/8/layout/vList6"/>
    <dgm:cxn modelId="{C7171B7E-A8E8-4DCF-9550-B53BAE610EC3}" type="presParOf" srcId="{0C8D94F5-DEF5-4120-A9DB-E63D83EF79CB}" destId="{B7113815-F731-4B9F-AEDA-EFA03898A0D5}" srcOrd="2" destOrd="0" presId="urn:microsoft.com/office/officeart/2005/8/layout/vList6"/>
    <dgm:cxn modelId="{A3D99240-BC9F-4612-A30C-8D4A1438DEF6}" type="presParOf" srcId="{B7113815-F731-4B9F-AEDA-EFA03898A0D5}" destId="{8F2EA79B-AF10-4399-8DA0-8CFA783428B4}" srcOrd="0" destOrd="0" presId="urn:microsoft.com/office/officeart/2005/8/layout/vList6"/>
    <dgm:cxn modelId="{2E25FD43-3418-4344-BC72-FEA3272A532A}" type="presParOf" srcId="{B7113815-F731-4B9F-AEDA-EFA03898A0D5}" destId="{60368C2F-4E1D-471A-9CC9-8D6AFC37927A}" srcOrd="1" destOrd="0" presId="urn:microsoft.com/office/officeart/2005/8/layout/vList6"/>
    <dgm:cxn modelId="{1E24CD44-D565-4192-AA8D-04B30F34408B}" type="presParOf" srcId="{0C8D94F5-DEF5-4120-A9DB-E63D83EF79CB}" destId="{91B79D23-A439-4367-BCED-473D6F0D149D}" srcOrd="3" destOrd="0" presId="urn:microsoft.com/office/officeart/2005/8/layout/vList6"/>
    <dgm:cxn modelId="{4DE884DB-E7B8-46F0-9D6E-854985F36F5A}" type="presParOf" srcId="{0C8D94F5-DEF5-4120-A9DB-E63D83EF79CB}" destId="{A5E77BB2-ADFA-42E0-87DB-D43110992B08}" srcOrd="4" destOrd="0" presId="urn:microsoft.com/office/officeart/2005/8/layout/vList6"/>
    <dgm:cxn modelId="{187143EC-26E2-47A3-A669-0364F84DFE81}" type="presParOf" srcId="{A5E77BB2-ADFA-42E0-87DB-D43110992B08}" destId="{A90B3766-A5D2-4A43-A4C0-77A686BE7647}" srcOrd="0" destOrd="0" presId="urn:microsoft.com/office/officeart/2005/8/layout/vList6"/>
    <dgm:cxn modelId="{E57A61E5-4928-479E-9B21-4AD139255F1F}" type="presParOf" srcId="{A5E77BB2-ADFA-42E0-87DB-D43110992B08}" destId="{3F14B2ED-B9EA-4102-B8E2-3314C65C4897}" srcOrd="1" destOrd="0" presId="urn:microsoft.com/office/officeart/2005/8/layout/vList6"/>
    <dgm:cxn modelId="{5F0C887B-CD08-4587-9C75-0954C102BA22}" type="presParOf" srcId="{0C8D94F5-DEF5-4120-A9DB-E63D83EF79CB}" destId="{C7E82910-C75B-4D53-9968-A46E7DC707D5}" srcOrd="5" destOrd="0" presId="urn:microsoft.com/office/officeart/2005/8/layout/vList6"/>
    <dgm:cxn modelId="{91A342DA-C4B0-41B8-8D79-320F07C0BC4C}" type="presParOf" srcId="{0C8D94F5-DEF5-4120-A9DB-E63D83EF79CB}" destId="{E59059CD-FD5D-4D4A-A645-04E0CECB7466}" srcOrd="6" destOrd="0" presId="urn:microsoft.com/office/officeart/2005/8/layout/vList6"/>
    <dgm:cxn modelId="{801096F5-FCA1-4A95-B843-01E26A1B87F9}" type="presParOf" srcId="{E59059CD-FD5D-4D4A-A645-04E0CECB7466}" destId="{579DBEA6-8E8C-4C81-8D24-24B884968E0E}" srcOrd="0" destOrd="0" presId="urn:microsoft.com/office/officeart/2005/8/layout/vList6"/>
    <dgm:cxn modelId="{21AF9FB1-9ED5-4961-A049-86F574917196}" type="presParOf" srcId="{E59059CD-FD5D-4D4A-A645-04E0CECB7466}" destId="{483775B1-462E-4595-99EA-0C8D55EAE18F}" srcOrd="1" destOrd="0" presId="urn:microsoft.com/office/officeart/2005/8/layout/v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5854155-5ACC-4C82-A7D3-8CBFCAC055C9}"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B8766137-4C2B-4D4A-9D30-7CCACC3391B8}">
      <dgm:prSet phldrT="[Text]"/>
      <dgm:spPr>
        <a:solidFill>
          <a:schemeClr val="accent2">
            <a:lumMod val="20000"/>
            <a:lumOff val="80000"/>
          </a:schemeClr>
        </a:solidFill>
        <a:ln>
          <a:solidFill>
            <a:schemeClr val="bg1"/>
          </a:solidFill>
        </a:ln>
      </dgm:spPr>
      <dgm:t>
        <a:bodyPr/>
        <a:lstStyle/>
        <a:p>
          <a:r>
            <a:rPr lang="en-US" dirty="0" smtClean="0">
              <a:solidFill>
                <a:schemeClr val="tx1"/>
              </a:solidFill>
            </a:rPr>
            <a:t>Aggregate Data</a:t>
          </a:r>
          <a:endParaRPr lang="en-US" dirty="0">
            <a:solidFill>
              <a:schemeClr val="tx1"/>
            </a:solidFill>
          </a:endParaRPr>
        </a:p>
      </dgm:t>
    </dgm:pt>
    <dgm:pt modelId="{B8D4CAE5-B0B8-4700-9A72-111DC9A15CC6}" type="parTrans" cxnId="{802E550B-255B-4444-BB04-2C754A7D3F37}">
      <dgm:prSet/>
      <dgm:spPr/>
      <dgm:t>
        <a:bodyPr/>
        <a:lstStyle/>
        <a:p>
          <a:endParaRPr lang="en-US"/>
        </a:p>
      </dgm:t>
    </dgm:pt>
    <dgm:pt modelId="{27A1CD6B-3C5E-40E2-A16E-4281F967AD26}" type="sibTrans" cxnId="{802E550B-255B-4444-BB04-2C754A7D3F37}">
      <dgm:prSet/>
      <dgm:spPr/>
      <dgm:t>
        <a:bodyPr/>
        <a:lstStyle/>
        <a:p>
          <a:endParaRPr lang="en-US"/>
        </a:p>
      </dgm:t>
    </dgm:pt>
    <dgm:pt modelId="{5BAE1176-BC7D-468D-9721-0BA1785A3EFE}">
      <dgm:prSet phldrT="[Text]"/>
      <dgm:spPr/>
      <dgm:t>
        <a:bodyPr/>
        <a:lstStyle/>
        <a:p>
          <a:r>
            <a:rPr lang="en-US" dirty="0" smtClean="0"/>
            <a:t>Cataloging and interviewing</a:t>
          </a:r>
          <a:endParaRPr lang="en-US" dirty="0"/>
        </a:p>
      </dgm:t>
    </dgm:pt>
    <dgm:pt modelId="{036A9BA2-BF15-4A20-BD1C-65150052F428}" type="parTrans" cxnId="{7075CD46-9BDB-4F75-AF8F-A8DE65FFA050}">
      <dgm:prSet/>
      <dgm:spPr/>
      <dgm:t>
        <a:bodyPr/>
        <a:lstStyle/>
        <a:p>
          <a:endParaRPr lang="en-US"/>
        </a:p>
      </dgm:t>
    </dgm:pt>
    <dgm:pt modelId="{C49F6105-E851-43CA-BEE0-BCE23ECD3689}" type="sibTrans" cxnId="{7075CD46-9BDB-4F75-AF8F-A8DE65FFA050}">
      <dgm:prSet/>
      <dgm:spPr/>
      <dgm:t>
        <a:bodyPr/>
        <a:lstStyle/>
        <a:p>
          <a:endParaRPr lang="en-US"/>
        </a:p>
      </dgm:t>
    </dgm:pt>
    <dgm:pt modelId="{0A30A016-92D7-4A27-AC77-41DA46088984}">
      <dgm:prSet phldrT="[Text]"/>
      <dgm:spPr>
        <a:solidFill>
          <a:srgbClr val="C1F7CB"/>
        </a:solidFill>
        <a:ln>
          <a:solidFill>
            <a:schemeClr val="tx1"/>
          </a:solidFill>
        </a:ln>
      </dgm:spPr>
      <dgm:t>
        <a:bodyPr/>
        <a:lstStyle/>
        <a:p>
          <a:r>
            <a:rPr lang="en-US" dirty="0" smtClean="0">
              <a:solidFill>
                <a:schemeClr val="tx1"/>
              </a:solidFill>
            </a:rPr>
            <a:t>Acquiring Rightsholder Views</a:t>
          </a:r>
          <a:endParaRPr lang="en-US" dirty="0">
            <a:solidFill>
              <a:schemeClr val="tx1"/>
            </a:solidFill>
          </a:endParaRPr>
        </a:p>
      </dgm:t>
    </dgm:pt>
    <dgm:pt modelId="{9815E3D2-FD6F-4D16-B313-4850A05ED79B}" type="parTrans" cxnId="{91CD3057-C308-4D6C-989D-BCDF46B4488A}">
      <dgm:prSet/>
      <dgm:spPr/>
      <dgm:t>
        <a:bodyPr/>
        <a:lstStyle/>
        <a:p>
          <a:endParaRPr lang="en-US"/>
        </a:p>
      </dgm:t>
    </dgm:pt>
    <dgm:pt modelId="{BC901941-D3C3-48B4-9BED-083594E03707}" type="sibTrans" cxnId="{91CD3057-C308-4D6C-989D-BCDF46B4488A}">
      <dgm:prSet/>
      <dgm:spPr/>
      <dgm:t>
        <a:bodyPr/>
        <a:lstStyle/>
        <a:p>
          <a:endParaRPr lang="en-US"/>
        </a:p>
      </dgm:t>
    </dgm:pt>
    <dgm:pt modelId="{266F814B-FDE5-445A-85D6-500E5F489726}">
      <dgm:prSet phldrT="[Text]"/>
      <dgm:spPr/>
      <dgm:t>
        <a:bodyPr/>
        <a:lstStyle/>
        <a:p>
          <a:r>
            <a:rPr lang="en-US" dirty="0" smtClean="0"/>
            <a:t>Train your guide</a:t>
          </a:r>
          <a:endParaRPr lang="en-US" dirty="0"/>
        </a:p>
      </dgm:t>
    </dgm:pt>
    <dgm:pt modelId="{B3B8CF51-0430-4987-BD7C-0362B6FA3E81}" type="parTrans" cxnId="{48DE5366-27AF-4A29-83A0-5AB9C6FB20B8}">
      <dgm:prSet/>
      <dgm:spPr/>
      <dgm:t>
        <a:bodyPr/>
        <a:lstStyle/>
        <a:p>
          <a:endParaRPr lang="en-US"/>
        </a:p>
      </dgm:t>
    </dgm:pt>
    <dgm:pt modelId="{D4049A32-A94F-4889-9A5F-7FF732813151}" type="sibTrans" cxnId="{48DE5366-27AF-4A29-83A0-5AB9C6FB20B8}">
      <dgm:prSet/>
      <dgm:spPr/>
      <dgm:t>
        <a:bodyPr/>
        <a:lstStyle/>
        <a:p>
          <a:endParaRPr lang="en-US"/>
        </a:p>
      </dgm:t>
    </dgm:pt>
    <dgm:pt modelId="{522B80A7-FC8A-4FEA-8C57-82CE480E1432}">
      <dgm:prSet phldrT="[Text]"/>
      <dgm:spPr/>
      <dgm:t>
        <a:bodyPr/>
        <a:lstStyle/>
        <a:p>
          <a:r>
            <a:rPr lang="en-US" dirty="0" smtClean="0"/>
            <a:t>Plan a sampling Strategy</a:t>
          </a:r>
          <a:endParaRPr lang="en-US" dirty="0"/>
        </a:p>
      </dgm:t>
    </dgm:pt>
    <dgm:pt modelId="{FB399446-871C-4A63-8C99-3D304709169B}" type="parTrans" cxnId="{EE3CFD19-B230-40E6-B6D6-916A42507477}">
      <dgm:prSet/>
      <dgm:spPr/>
      <dgm:t>
        <a:bodyPr/>
        <a:lstStyle/>
        <a:p>
          <a:endParaRPr lang="en-US"/>
        </a:p>
      </dgm:t>
    </dgm:pt>
    <dgm:pt modelId="{6FFBB4EF-62F9-41F0-AE5D-6D2CA63D3BF3}" type="sibTrans" cxnId="{EE3CFD19-B230-40E6-B6D6-916A42507477}">
      <dgm:prSet/>
      <dgm:spPr/>
      <dgm:t>
        <a:bodyPr/>
        <a:lstStyle/>
        <a:p>
          <a:endParaRPr lang="en-US"/>
        </a:p>
      </dgm:t>
    </dgm:pt>
    <dgm:pt modelId="{1CC9F71A-0984-420A-B142-2BA26DCC203A}">
      <dgm:prSet phldrT="[Text]"/>
      <dgm:spPr/>
      <dgm:t>
        <a:bodyPr/>
        <a:lstStyle/>
        <a:p>
          <a:r>
            <a:rPr lang="en-US" dirty="0" smtClean="0"/>
            <a:t>Test your questions</a:t>
          </a:r>
          <a:endParaRPr lang="en-US" dirty="0"/>
        </a:p>
      </dgm:t>
    </dgm:pt>
    <dgm:pt modelId="{6FCE855E-6902-4C4D-B6A2-9B77EC5A2387}" type="parTrans" cxnId="{232F35D1-C898-4AF1-836D-4201BE2B9D27}">
      <dgm:prSet/>
      <dgm:spPr/>
      <dgm:t>
        <a:bodyPr/>
        <a:lstStyle/>
        <a:p>
          <a:endParaRPr lang="en-US"/>
        </a:p>
      </dgm:t>
    </dgm:pt>
    <dgm:pt modelId="{7BDE4A3E-D6EC-4A3D-A7B5-2264B1186633}" type="sibTrans" cxnId="{232F35D1-C898-4AF1-836D-4201BE2B9D27}">
      <dgm:prSet/>
      <dgm:spPr/>
      <dgm:t>
        <a:bodyPr/>
        <a:lstStyle/>
        <a:p>
          <a:endParaRPr lang="en-US"/>
        </a:p>
      </dgm:t>
    </dgm:pt>
    <dgm:pt modelId="{685E2CDB-3D82-436F-A660-4733CD70089A}">
      <dgm:prSet phldrT="[Text]"/>
      <dgm:spPr>
        <a:solidFill>
          <a:srgbClr val="A5E9D9"/>
        </a:solidFill>
      </dgm:spPr>
      <dgm:t>
        <a:bodyPr/>
        <a:lstStyle/>
        <a:p>
          <a:r>
            <a:rPr lang="en-US" dirty="0" smtClean="0">
              <a:solidFill>
                <a:schemeClr val="tx1"/>
              </a:solidFill>
            </a:rPr>
            <a:t>Identifying Gaps</a:t>
          </a:r>
          <a:endParaRPr lang="en-US" dirty="0">
            <a:solidFill>
              <a:schemeClr val="tx1"/>
            </a:solidFill>
          </a:endParaRPr>
        </a:p>
      </dgm:t>
    </dgm:pt>
    <dgm:pt modelId="{B63707E4-C713-4283-8D0D-736A1AE3C65C}" type="parTrans" cxnId="{0BD8D5C5-ADAD-42D8-8F59-FEB75F66B096}">
      <dgm:prSet/>
      <dgm:spPr/>
      <dgm:t>
        <a:bodyPr/>
        <a:lstStyle/>
        <a:p>
          <a:endParaRPr lang="en-US"/>
        </a:p>
      </dgm:t>
    </dgm:pt>
    <dgm:pt modelId="{E436420E-346C-4DBA-86FB-8B5B159A3A5A}" type="sibTrans" cxnId="{0BD8D5C5-ADAD-42D8-8F59-FEB75F66B096}">
      <dgm:prSet/>
      <dgm:spPr/>
      <dgm:t>
        <a:bodyPr/>
        <a:lstStyle/>
        <a:p>
          <a:endParaRPr lang="en-US"/>
        </a:p>
      </dgm:t>
    </dgm:pt>
    <dgm:pt modelId="{BA149EE6-1506-42B9-BBC3-45AE50BDC144}">
      <dgm:prSet phldrT="[Text]"/>
      <dgm:spPr/>
      <dgm:t>
        <a:bodyPr/>
        <a:lstStyle/>
        <a:p>
          <a:r>
            <a:rPr lang="en-US" dirty="0" smtClean="0"/>
            <a:t>Triangulation</a:t>
          </a:r>
          <a:endParaRPr lang="en-US" dirty="0"/>
        </a:p>
      </dgm:t>
    </dgm:pt>
    <dgm:pt modelId="{AE3FD2CB-8E25-43FE-AA2D-CF7C21290EF6}" type="parTrans" cxnId="{18DB0866-99E5-4D17-AE58-9760821210B7}">
      <dgm:prSet/>
      <dgm:spPr/>
      <dgm:t>
        <a:bodyPr/>
        <a:lstStyle/>
        <a:p>
          <a:endParaRPr lang="en-US"/>
        </a:p>
      </dgm:t>
    </dgm:pt>
    <dgm:pt modelId="{49944AEF-4A38-444A-8C3C-1479B97BAF5C}" type="sibTrans" cxnId="{18DB0866-99E5-4D17-AE58-9760821210B7}">
      <dgm:prSet/>
      <dgm:spPr/>
      <dgm:t>
        <a:bodyPr/>
        <a:lstStyle/>
        <a:p>
          <a:endParaRPr lang="en-US"/>
        </a:p>
      </dgm:t>
    </dgm:pt>
    <dgm:pt modelId="{4288410A-3508-4088-8F7E-8C5682E13BE5}">
      <dgm:prSet phldrT="[Text]"/>
      <dgm:spPr>
        <a:solidFill>
          <a:srgbClr val="AABFE4"/>
        </a:solidFill>
      </dgm:spPr>
      <dgm:t>
        <a:bodyPr/>
        <a:lstStyle/>
        <a:p>
          <a:r>
            <a:rPr lang="en-US" dirty="0" smtClean="0">
              <a:solidFill>
                <a:schemeClr val="tx1"/>
              </a:solidFill>
            </a:rPr>
            <a:t>Rating Impacts</a:t>
          </a:r>
          <a:endParaRPr lang="en-US" dirty="0">
            <a:solidFill>
              <a:schemeClr val="tx1"/>
            </a:solidFill>
          </a:endParaRPr>
        </a:p>
      </dgm:t>
    </dgm:pt>
    <dgm:pt modelId="{F075D6F3-A2DB-46D6-B7C5-3CA25B7CC4EC}" type="parTrans" cxnId="{89BF3A15-6F11-4EED-8ECF-9C39469E0FD7}">
      <dgm:prSet/>
      <dgm:spPr/>
      <dgm:t>
        <a:bodyPr/>
        <a:lstStyle/>
        <a:p>
          <a:endParaRPr lang="en-US"/>
        </a:p>
      </dgm:t>
    </dgm:pt>
    <dgm:pt modelId="{D1665AEB-7632-477F-A6F6-A3525B4BD1D3}" type="sibTrans" cxnId="{89BF3A15-6F11-4EED-8ECF-9C39469E0FD7}">
      <dgm:prSet/>
      <dgm:spPr/>
      <dgm:t>
        <a:bodyPr/>
        <a:lstStyle/>
        <a:p>
          <a:endParaRPr lang="en-US"/>
        </a:p>
      </dgm:t>
    </dgm:pt>
    <dgm:pt modelId="{94D151A0-EA1B-435F-B6B6-81FE7F2D5AEF}">
      <dgm:prSet phldrT="[Text]"/>
      <dgm:spPr>
        <a:solidFill>
          <a:srgbClr val="AABFE4"/>
        </a:solidFill>
      </dgm:spPr>
      <dgm:t>
        <a:bodyPr/>
        <a:lstStyle/>
        <a:p>
          <a:r>
            <a:rPr lang="en-US" dirty="0" smtClean="0"/>
            <a:t>Scoring process</a:t>
          </a:r>
          <a:endParaRPr lang="en-US" dirty="0"/>
        </a:p>
      </dgm:t>
    </dgm:pt>
    <dgm:pt modelId="{DA60556F-4D47-476B-AC03-E9EA3E63C7FE}" type="parTrans" cxnId="{8A08712B-DF6B-47E8-8B31-B8282B29273C}">
      <dgm:prSet/>
      <dgm:spPr/>
      <dgm:t>
        <a:bodyPr/>
        <a:lstStyle/>
        <a:p>
          <a:endParaRPr lang="en-US"/>
        </a:p>
      </dgm:t>
    </dgm:pt>
    <dgm:pt modelId="{7A1CEB3B-B92C-4E50-A191-9E895C29F212}" type="sibTrans" cxnId="{8A08712B-DF6B-47E8-8B31-B8282B29273C}">
      <dgm:prSet/>
      <dgm:spPr/>
      <dgm:t>
        <a:bodyPr/>
        <a:lstStyle/>
        <a:p>
          <a:endParaRPr lang="en-US"/>
        </a:p>
      </dgm:t>
    </dgm:pt>
    <dgm:pt modelId="{0C8D94F5-DEF5-4120-A9DB-E63D83EF79CB}" type="pres">
      <dgm:prSet presAssocID="{85854155-5ACC-4C82-A7D3-8CBFCAC055C9}" presName="Name0" presStyleCnt="0">
        <dgm:presLayoutVars>
          <dgm:dir/>
          <dgm:animLvl val="lvl"/>
          <dgm:resizeHandles/>
        </dgm:presLayoutVars>
      </dgm:prSet>
      <dgm:spPr/>
    </dgm:pt>
    <dgm:pt modelId="{99212DC0-91F1-4BDF-98BD-CDCAB9439686}" type="pres">
      <dgm:prSet presAssocID="{B8766137-4C2B-4D4A-9D30-7CCACC3391B8}" presName="linNode" presStyleCnt="0"/>
      <dgm:spPr/>
    </dgm:pt>
    <dgm:pt modelId="{AE17AD74-A511-4FC9-B7F5-ADF5B16D9705}" type="pres">
      <dgm:prSet presAssocID="{B8766137-4C2B-4D4A-9D30-7CCACC3391B8}" presName="parentShp" presStyleLbl="node1" presStyleIdx="0" presStyleCnt="4">
        <dgm:presLayoutVars>
          <dgm:bulletEnabled val="1"/>
        </dgm:presLayoutVars>
      </dgm:prSet>
      <dgm:spPr/>
    </dgm:pt>
    <dgm:pt modelId="{D3E07E2F-5CF6-4FF7-B416-43551AB0D5BE}" type="pres">
      <dgm:prSet presAssocID="{B8766137-4C2B-4D4A-9D30-7CCACC3391B8}" presName="childShp" presStyleLbl="bgAccFollowNode1" presStyleIdx="0" presStyleCnt="4" custScaleX="71803">
        <dgm:presLayoutVars>
          <dgm:bulletEnabled val="1"/>
        </dgm:presLayoutVars>
      </dgm:prSet>
      <dgm:spPr/>
      <dgm:t>
        <a:bodyPr/>
        <a:lstStyle/>
        <a:p>
          <a:endParaRPr lang="en-US"/>
        </a:p>
      </dgm:t>
    </dgm:pt>
    <dgm:pt modelId="{2A84B790-FAA3-42F4-AF29-87C56709138E}" type="pres">
      <dgm:prSet presAssocID="{27A1CD6B-3C5E-40E2-A16E-4281F967AD26}" presName="spacing" presStyleCnt="0"/>
      <dgm:spPr/>
    </dgm:pt>
    <dgm:pt modelId="{B7113815-F731-4B9F-AEDA-EFA03898A0D5}" type="pres">
      <dgm:prSet presAssocID="{0A30A016-92D7-4A27-AC77-41DA46088984}" presName="linNode" presStyleCnt="0"/>
      <dgm:spPr/>
    </dgm:pt>
    <dgm:pt modelId="{8F2EA79B-AF10-4399-8DA0-8CFA783428B4}" type="pres">
      <dgm:prSet presAssocID="{0A30A016-92D7-4A27-AC77-41DA46088984}" presName="parentShp" presStyleLbl="node1" presStyleIdx="1" presStyleCnt="4">
        <dgm:presLayoutVars>
          <dgm:bulletEnabled val="1"/>
        </dgm:presLayoutVars>
      </dgm:prSet>
      <dgm:spPr/>
      <dgm:t>
        <a:bodyPr/>
        <a:lstStyle/>
        <a:p>
          <a:endParaRPr lang="en-US"/>
        </a:p>
      </dgm:t>
    </dgm:pt>
    <dgm:pt modelId="{60368C2F-4E1D-471A-9CC9-8D6AFC37927A}" type="pres">
      <dgm:prSet presAssocID="{0A30A016-92D7-4A27-AC77-41DA46088984}" presName="childShp" presStyleLbl="bgAccFollowNode1" presStyleIdx="1" presStyleCnt="4" custScaleX="71803">
        <dgm:presLayoutVars>
          <dgm:bulletEnabled val="1"/>
        </dgm:presLayoutVars>
      </dgm:prSet>
      <dgm:spPr/>
      <dgm:t>
        <a:bodyPr/>
        <a:lstStyle/>
        <a:p>
          <a:endParaRPr lang="en-US"/>
        </a:p>
      </dgm:t>
    </dgm:pt>
    <dgm:pt modelId="{91B79D23-A439-4367-BCED-473D6F0D149D}" type="pres">
      <dgm:prSet presAssocID="{BC901941-D3C3-48B4-9BED-083594E03707}" presName="spacing" presStyleCnt="0"/>
      <dgm:spPr/>
    </dgm:pt>
    <dgm:pt modelId="{A5E77BB2-ADFA-42E0-87DB-D43110992B08}" type="pres">
      <dgm:prSet presAssocID="{685E2CDB-3D82-436F-A660-4733CD70089A}" presName="linNode" presStyleCnt="0"/>
      <dgm:spPr/>
    </dgm:pt>
    <dgm:pt modelId="{A90B3766-A5D2-4A43-A4C0-77A686BE7647}" type="pres">
      <dgm:prSet presAssocID="{685E2CDB-3D82-436F-A660-4733CD70089A}" presName="parentShp" presStyleLbl="node1" presStyleIdx="2" presStyleCnt="4">
        <dgm:presLayoutVars>
          <dgm:bulletEnabled val="1"/>
        </dgm:presLayoutVars>
      </dgm:prSet>
      <dgm:spPr/>
    </dgm:pt>
    <dgm:pt modelId="{3F14B2ED-B9EA-4102-B8E2-3314C65C4897}" type="pres">
      <dgm:prSet presAssocID="{685E2CDB-3D82-436F-A660-4733CD70089A}" presName="childShp" presStyleLbl="bgAccFollowNode1" presStyleIdx="2" presStyleCnt="4" custScaleX="71803">
        <dgm:presLayoutVars>
          <dgm:bulletEnabled val="1"/>
        </dgm:presLayoutVars>
      </dgm:prSet>
      <dgm:spPr/>
      <dgm:t>
        <a:bodyPr/>
        <a:lstStyle/>
        <a:p>
          <a:endParaRPr lang="en-US"/>
        </a:p>
      </dgm:t>
    </dgm:pt>
    <dgm:pt modelId="{C7E82910-C75B-4D53-9968-A46E7DC707D5}" type="pres">
      <dgm:prSet presAssocID="{E436420E-346C-4DBA-86FB-8B5B159A3A5A}" presName="spacing" presStyleCnt="0"/>
      <dgm:spPr/>
    </dgm:pt>
    <dgm:pt modelId="{E59059CD-FD5D-4D4A-A645-04E0CECB7466}" type="pres">
      <dgm:prSet presAssocID="{4288410A-3508-4088-8F7E-8C5682E13BE5}" presName="linNode" presStyleCnt="0"/>
      <dgm:spPr/>
    </dgm:pt>
    <dgm:pt modelId="{579DBEA6-8E8C-4C81-8D24-24B884968E0E}" type="pres">
      <dgm:prSet presAssocID="{4288410A-3508-4088-8F7E-8C5682E13BE5}" presName="parentShp" presStyleLbl="node1" presStyleIdx="3" presStyleCnt="4">
        <dgm:presLayoutVars>
          <dgm:bulletEnabled val="1"/>
        </dgm:presLayoutVars>
      </dgm:prSet>
      <dgm:spPr/>
    </dgm:pt>
    <dgm:pt modelId="{483775B1-462E-4595-99EA-0C8D55EAE18F}" type="pres">
      <dgm:prSet presAssocID="{4288410A-3508-4088-8F7E-8C5682E13BE5}" presName="childShp" presStyleLbl="bgAccFollowNode1" presStyleIdx="3" presStyleCnt="4" custScaleX="71803">
        <dgm:presLayoutVars>
          <dgm:bulletEnabled val="1"/>
        </dgm:presLayoutVars>
      </dgm:prSet>
      <dgm:spPr/>
    </dgm:pt>
  </dgm:ptLst>
  <dgm:cxnLst>
    <dgm:cxn modelId="{89BF3A15-6F11-4EED-8ECF-9C39469E0FD7}" srcId="{85854155-5ACC-4C82-A7D3-8CBFCAC055C9}" destId="{4288410A-3508-4088-8F7E-8C5682E13BE5}" srcOrd="3" destOrd="0" parTransId="{F075D6F3-A2DB-46D6-B7C5-3CA25B7CC4EC}" sibTransId="{D1665AEB-7632-477F-A6F6-A3525B4BD1D3}"/>
    <dgm:cxn modelId="{EE3CFD19-B230-40E6-B6D6-916A42507477}" srcId="{0A30A016-92D7-4A27-AC77-41DA46088984}" destId="{522B80A7-FC8A-4FEA-8C57-82CE480E1432}" srcOrd="2" destOrd="0" parTransId="{FB399446-871C-4A63-8C99-3D304709169B}" sibTransId="{6FFBB4EF-62F9-41F0-AE5D-6D2CA63D3BF3}"/>
    <dgm:cxn modelId="{7075CD46-9BDB-4F75-AF8F-A8DE65FFA050}" srcId="{B8766137-4C2B-4D4A-9D30-7CCACC3391B8}" destId="{5BAE1176-BC7D-468D-9721-0BA1785A3EFE}" srcOrd="0" destOrd="0" parTransId="{036A9BA2-BF15-4A20-BD1C-65150052F428}" sibTransId="{C49F6105-E851-43CA-BEE0-BCE23ECD3689}"/>
    <dgm:cxn modelId="{516AAEC0-A57F-492A-B479-B3064C45B4AC}" type="presOf" srcId="{685E2CDB-3D82-436F-A660-4733CD70089A}" destId="{A90B3766-A5D2-4A43-A4C0-77A686BE7647}" srcOrd="0" destOrd="0" presId="urn:microsoft.com/office/officeart/2005/8/layout/vList6"/>
    <dgm:cxn modelId="{232F35D1-C898-4AF1-836D-4201BE2B9D27}" srcId="{0A30A016-92D7-4A27-AC77-41DA46088984}" destId="{1CC9F71A-0984-420A-B142-2BA26DCC203A}" srcOrd="1" destOrd="0" parTransId="{6FCE855E-6902-4C4D-B6A2-9B77EC5A2387}" sibTransId="{7BDE4A3E-D6EC-4A3D-A7B5-2264B1186633}"/>
    <dgm:cxn modelId="{260947CE-0E48-471E-9B46-5F4D7535DEF8}" type="presOf" srcId="{B8766137-4C2B-4D4A-9D30-7CCACC3391B8}" destId="{AE17AD74-A511-4FC9-B7F5-ADF5B16D9705}" srcOrd="0" destOrd="0" presId="urn:microsoft.com/office/officeart/2005/8/layout/vList6"/>
    <dgm:cxn modelId="{A1DF704C-F24D-4A9E-BBDF-58B5AC7BB0CD}" type="presOf" srcId="{5BAE1176-BC7D-468D-9721-0BA1785A3EFE}" destId="{D3E07E2F-5CF6-4FF7-B416-43551AB0D5BE}" srcOrd="0" destOrd="0" presId="urn:microsoft.com/office/officeart/2005/8/layout/vList6"/>
    <dgm:cxn modelId="{EC6E37A0-76CF-4FDA-8446-543BD5014E86}" type="presOf" srcId="{266F814B-FDE5-445A-85D6-500E5F489726}" destId="{60368C2F-4E1D-471A-9CC9-8D6AFC37927A}" srcOrd="0" destOrd="0" presId="urn:microsoft.com/office/officeart/2005/8/layout/vList6"/>
    <dgm:cxn modelId="{0E06E4E1-CEF6-4CBB-8AE0-5206E9C9DF46}" type="presOf" srcId="{4288410A-3508-4088-8F7E-8C5682E13BE5}" destId="{579DBEA6-8E8C-4C81-8D24-24B884968E0E}" srcOrd="0" destOrd="0" presId="urn:microsoft.com/office/officeart/2005/8/layout/vList6"/>
    <dgm:cxn modelId="{F72F3C55-60D4-4482-96BE-4829A00BDE3F}" type="presOf" srcId="{1CC9F71A-0984-420A-B142-2BA26DCC203A}" destId="{60368C2F-4E1D-471A-9CC9-8D6AFC37927A}" srcOrd="0" destOrd="1" presId="urn:microsoft.com/office/officeart/2005/8/layout/vList6"/>
    <dgm:cxn modelId="{891154EB-97A7-498A-92FD-02AD51460ABE}" type="presOf" srcId="{85854155-5ACC-4C82-A7D3-8CBFCAC055C9}" destId="{0C8D94F5-DEF5-4120-A9DB-E63D83EF79CB}" srcOrd="0" destOrd="0" presId="urn:microsoft.com/office/officeart/2005/8/layout/vList6"/>
    <dgm:cxn modelId="{A535BC34-0E66-4EBE-8472-E76869392A95}" type="presOf" srcId="{94D151A0-EA1B-435F-B6B6-81FE7F2D5AEF}" destId="{483775B1-462E-4595-99EA-0C8D55EAE18F}" srcOrd="0" destOrd="0" presId="urn:microsoft.com/office/officeart/2005/8/layout/vList6"/>
    <dgm:cxn modelId="{0BD8D5C5-ADAD-42D8-8F59-FEB75F66B096}" srcId="{85854155-5ACC-4C82-A7D3-8CBFCAC055C9}" destId="{685E2CDB-3D82-436F-A660-4733CD70089A}" srcOrd="2" destOrd="0" parTransId="{B63707E4-C713-4283-8D0D-736A1AE3C65C}" sibTransId="{E436420E-346C-4DBA-86FB-8B5B159A3A5A}"/>
    <dgm:cxn modelId="{48DE5366-27AF-4A29-83A0-5AB9C6FB20B8}" srcId="{0A30A016-92D7-4A27-AC77-41DA46088984}" destId="{266F814B-FDE5-445A-85D6-500E5F489726}" srcOrd="0" destOrd="0" parTransId="{B3B8CF51-0430-4987-BD7C-0362B6FA3E81}" sibTransId="{D4049A32-A94F-4889-9A5F-7FF732813151}"/>
    <dgm:cxn modelId="{A70071B0-CE49-4C22-9DD4-E4C672ACBF43}" type="presOf" srcId="{BA149EE6-1506-42B9-BBC3-45AE50BDC144}" destId="{3F14B2ED-B9EA-4102-B8E2-3314C65C4897}" srcOrd="0" destOrd="0" presId="urn:microsoft.com/office/officeart/2005/8/layout/vList6"/>
    <dgm:cxn modelId="{802E550B-255B-4444-BB04-2C754A7D3F37}" srcId="{85854155-5ACC-4C82-A7D3-8CBFCAC055C9}" destId="{B8766137-4C2B-4D4A-9D30-7CCACC3391B8}" srcOrd="0" destOrd="0" parTransId="{B8D4CAE5-B0B8-4700-9A72-111DC9A15CC6}" sibTransId="{27A1CD6B-3C5E-40E2-A16E-4281F967AD26}"/>
    <dgm:cxn modelId="{8A08712B-DF6B-47E8-8B31-B8282B29273C}" srcId="{4288410A-3508-4088-8F7E-8C5682E13BE5}" destId="{94D151A0-EA1B-435F-B6B6-81FE7F2D5AEF}" srcOrd="0" destOrd="0" parTransId="{DA60556F-4D47-476B-AC03-E9EA3E63C7FE}" sibTransId="{7A1CEB3B-B92C-4E50-A191-9E895C29F212}"/>
    <dgm:cxn modelId="{39BA5C94-B2F0-421A-9818-35D0DAF3F2A6}" type="presOf" srcId="{522B80A7-FC8A-4FEA-8C57-82CE480E1432}" destId="{60368C2F-4E1D-471A-9CC9-8D6AFC37927A}" srcOrd="0" destOrd="2" presId="urn:microsoft.com/office/officeart/2005/8/layout/vList6"/>
    <dgm:cxn modelId="{91CD3057-C308-4D6C-989D-BCDF46B4488A}" srcId="{85854155-5ACC-4C82-A7D3-8CBFCAC055C9}" destId="{0A30A016-92D7-4A27-AC77-41DA46088984}" srcOrd="1" destOrd="0" parTransId="{9815E3D2-FD6F-4D16-B313-4850A05ED79B}" sibTransId="{BC901941-D3C3-48B4-9BED-083594E03707}"/>
    <dgm:cxn modelId="{18DB0866-99E5-4D17-AE58-9760821210B7}" srcId="{685E2CDB-3D82-436F-A660-4733CD70089A}" destId="{BA149EE6-1506-42B9-BBC3-45AE50BDC144}" srcOrd="0" destOrd="0" parTransId="{AE3FD2CB-8E25-43FE-AA2D-CF7C21290EF6}" sibTransId="{49944AEF-4A38-444A-8C3C-1479B97BAF5C}"/>
    <dgm:cxn modelId="{897B55AB-9CCB-4662-AA9B-685F355CA456}" type="presOf" srcId="{0A30A016-92D7-4A27-AC77-41DA46088984}" destId="{8F2EA79B-AF10-4399-8DA0-8CFA783428B4}" srcOrd="0" destOrd="0" presId="urn:microsoft.com/office/officeart/2005/8/layout/vList6"/>
    <dgm:cxn modelId="{DAEFE7F3-E32C-466F-89BB-C3D5A308BE07}" type="presParOf" srcId="{0C8D94F5-DEF5-4120-A9DB-E63D83EF79CB}" destId="{99212DC0-91F1-4BDF-98BD-CDCAB9439686}" srcOrd="0" destOrd="0" presId="urn:microsoft.com/office/officeart/2005/8/layout/vList6"/>
    <dgm:cxn modelId="{B5C710A4-62E2-4A62-AA93-9BADC57D2F57}" type="presParOf" srcId="{99212DC0-91F1-4BDF-98BD-CDCAB9439686}" destId="{AE17AD74-A511-4FC9-B7F5-ADF5B16D9705}" srcOrd="0" destOrd="0" presId="urn:microsoft.com/office/officeart/2005/8/layout/vList6"/>
    <dgm:cxn modelId="{191A0E68-AC96-4A69-B7AF-A6EA59D8700D}" type="presParOf" srcId="{99212DC0-91F1-4BDF-98BD-CDCAB9439686}" destId="{D3E07E2F-5CF6-4FF7-B416-43551AB0D5BE}" srcOrd="1" destOrd="0" presId="urn:microsoft.com/office/officeart/2005/8/layout/vList6"/>
    <dgm:cxn modelId="{B88A21E8-BD74-4041-9DFF-4CA4057A0CB2}" type="presParOf" srcId="{0C8D94F5-DEF5-4120-A9DB-E63D83EF79CB}" destId="{2A84B790-FAA3-42F4-AF29-87C56709138E}" srcOrd="1" destOrd="0" presId="urn:microsoft.com/office/officeart/2005/8/layout/vList6"/>
    <dgm:cxn modelId="{FBFABFE4-1107-4A32-945E-4636C131093D}" type="presParOf" srcId="{0C8D94F5-DEF5-4120-A9DB-E63D83EF79CB}" destId="{B7113815-F731-4B9F-AEDA-EFA03898A0D5}" srcOrd="2" destOrd="0" presId="urn:microsoft.com/office/officeart/2005/8/layout/vList6"/>
    <dgm:cxn modelId="{67C177C0-F500-49F8-8695-9ABF7A9D22E8}" type="presParOf" srcId="{B7113815-F731-4B9F-AEDA-EFA03898A0D5}" destId="{8F2EA79B-AF10-4399-8DA0-8CFA783428B4}" srcOrd="0" destOrd="0" presId="urn:microsoft.com/office/officeart/2005/8/layout/vList6"/>
    <dgm:cxn modelId="{FFB6DDDC-1170-4A01-94EC-2C92D10E4EAA}" type="presParOf" srcId="{B7113815-F731-4B9F-AEDA-EFA03898A0D5}" destId="{60368C2F-4E1D-471A-9CC9-8D6AFC37927A}" srcOrd="1" destOrd="0" presId="urn:microsoft.com/office/officeart/2005/8/layout/vList6"/>
    <dgm:cxn modelId="{5DC62683-27DA-4CC1-A799-53C463F10BEE}" type="presParOf" srcId="{0C8D94F5-DEF5-4120-A9DB-E63D83EF79CB}" destId="{91B79D23-A439-4367-BCED-473D6F0D149D}" srcOrd="3" destOrd="0" presId="urn:microsoft.com/office/officeart/2005/8/layout/vList6"/>
    <dgm:cxn modelId="{1DFA0CD2-7141-456D-B999-DA81C497BA16}" type="presParOf" srcId="{0C8D94F5-DEF5-4120-A9DB-E63D83EF79CB}" destId="{A5E77BB2-ADFA-42E0-87DB-D43110992B08}" srcOrd="4" destOrd="0" presId="urn:microsoft.com/office/officeart/2005/8/layout/vList6"/>
    <dgm:cxn modelId="{0716E0FD-2439-4000-9099-8711533D3D76}" type="presParOf" srcId="{A5E77BB2-ADFA-42E0-87DB-D43110992B08}" destId="{A90B3766-A5D2-4A43-A4C0-77A686BE7647}" srcOrd="0" destOrd="0" presId="urn:microsoft.com/office/officeart/2005/8/layout/vList6"/>
    <dgm:cxn modelId="{7EE112BF-B1A4-40C5-AB1D-3BBD795BC670}" type="presParOf" srcId="{A5E77BB2-ADFA-42E0-87DB-D43110992B08}" destId="{3F14B2ED-B9EA-4102-B8E2-3314C65C4897}" srcOrd="1" destOrd="0" presId="urn:microsoft.com/office/officeart/2005/8/layout/vList6"/>
    <dgm:cxn modelId="{E0748B20-BA5E-4B74-848D-0B8CC2867FFF}" type="presParOf" srcId="{0C8D94F5-DEF5-4120-A9DB-E63D83EF79CB}" destId="{C7E82910-C75B-4D53-9968-A46E7DC707D5}" srcOrd="5" destOrd="0" presId="urn:microsoft.com/office/officeart/2005/8/layout/vList6"/>
    <dgm:cxn modelId="{A462D1C5-3267-4E19-A40B-1235D6C0C175}" type="presParOf" srcId="{0C8D94F5-DEF5-4120-A9DB-E63D83EF79CB}" destId="{E59059CD-FD5D-4D4A-A645-04E0CECB7466}" srcOrd="6" destOrd="0" presId="urn:microsoft.com/office/officeart/2005/8/layout/vList6"/>
    <dgm:cxn modelId="{E22D6BFA-62FC-44E0-BCA5-3C3630F0A5B0}" type="presParOf" srcId="{E59059CD-FD5D-4D4A-A645-04E0CECB7466}" destId="{579DBEA6-8E8C-4C81-8D24-24B884968E0E}" srcOrd="0" destOrd="0" presId="urn:microsoft.com/office/officeart/2005/8/layout/vList6"/>
    <dgm:cxn modelId="{64BE3863-76FA-44AD-9BC8-65BFBE99EF8D}" type="presParOf" srcId="{E59059CD-FD5D-4D4A-A645-04E0CECB7466}" destId="{483775B1-462E-4595-99EA-0C8D55EAE18F}"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FED9F56-AC46-41A2-9184-277ECCDF6533}"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n-US"/>
        </a:p>
      </dgm:t>
    </dgm:pt>
    <dgm:pt modelId="{7517FD05-F5E7-45AA-AE73-9BBCD2F4C061}">
      <dgm:prSet phldrT="[Text]" custT="1"/>
      <dgm:spPr>
        <a:solidFill>
          <a:srgbClr val="AABFE4"/>
        </a:solidFill>
      </dgm:spPr>
      <dgm:t>
        <a:bodyPr/>
        <a:lstStyle/>
        <a:p>
          <a:r>
            <a:rPr lang="en-US" sz="1600" dirty="0">
              <a:solidFill>
                <a:schemeClr val="tx1"/>
              </a:solidFill>
            </a:rPr>
            <a:t>Screening</a:t>
          </a:r>
        </a:p>
      </dgm:t>
    </dgm:pt>
    <dgm:pt modelId="{BEBFADF5-A1B1-43FE-B325-29955718B757}" type="parTrans" cxnId="{29D4B86E-C436-48DD-A9CD-A2A48CEC6AD5}">
      <dgm:prSet/>
      <dgm:spPr/>
      <dgm:t>
        <a:bodyPr/>
        <a:lstStyle/>
        <a:p>
          <a:endParaRPr lang="en-US">
            <a:solidFill>
              <a:schemeClr val="tx1"/>
            </a:solidFill>
          </a:endParaRPr>
        </a:p>
      </dgm:t>
    </dgm:pt>
    <dgm:pt modelId="{A54DAF97-41CB-4570-B6D1-023131E4E5B6}" type="sibTrans" cxnId="{29D4B86E-C436-48DD-A9CD-A2A48CEC6AD5}">
      <dgm:prSet/>
      <dgm:spPr/>
      <dgm:t>
        <a:bodyPr/>
        <a:lstStyle/>
        <a:p>
          <a:endParaRPr lang="en-US">
            <a:solidFill>
              <a:schemeClr val="tx1"/>
            </a:solidFill>
          </a:endParaRPr>
        </a:p>
      </dgm:t>
    </dgm:pt>
    <dgm:pt modelId="{C861D273-BB9D-4C78-9DF0-0C55723F5FC4}">
      <dgm:prSet phldrT="[Text]" custT="1"/>
      <dgm:spPr>
        <a:solidFill>
          <a:srgbClr val="A5E9D9"/>
        </a:solidFill>
      </dgm:spPr>
      <dgm:t>
        <a:bodyPr/>
        <a:lstStyle/>
        <a:p>
          <a:r>
            <a:rPr lang="en-US" sz="1600" dirty="0">
              <a:solidFill>
                <a:schemeClr val="tx1"/>
              </a:solidFill>
            </a:rPr>
            <a:t>Scoping</a:t>
          </a:r>
        </a:p>
      </dgm:t>
    </dgm:pt>
    <dgm:pt modelId="{1C5D0EF9-E789-4C49-80AB-1E5C7720767B}" type="parTrans" cxnId="{6A943F56-779E-4C3E-ACA7-E24F9420D230}">
      <dgm:prSet/>
      <dgm:spPr/>
      <dgm:t>
        <a:bodyPr/>
        <a:lstStyle/>
        <a:p>
          <a:endParaRPr lang="en-US">
            <a:solidFill>
              <a:schemeClr val="tx1"/>
            </a:solidFill>
          </a:endParaRPr>
        </a:p>
      </dgm:t>
    </dgm:pt>
    <dgm:pt modelId="{7942B0F5-766F-43DC-8702-2B8FCA9074BB}" type="sibTrans" cxnId="{6A943F56-779E-4C3E-ACA7-E24F9420D230}">
      <dgm:prSet/>
      <dgm:spPr/>
      <dgm:t>
        <a:bodyPr/>
        <a:lstStyle/>
        <a:p>
          <a:endParaRPr lang="en-US">
            <a:solidFill>
              <a:schemeClr val="tx1"/>
            </a:solidFill>
          </a:endParaRPr>
        </a:p>
      </dgm:t>
    </dgm:pt>
    <dgm:pt modelId="{D2AE5D1D-D755-4E07-A450-236513DC9060}">
      <dgm:prSet phldrT="[Text]" custT="1"/>
      <dgm:spPr/>
      <dgm:t>
        <a:bodyPr/>
        <a:lstStyle/>
        <a:p>
          <a:r>
            <a:rPr lang="en-US" sz="1600" dirty="0" smtClean="0">
              <a:solidFill>
                <a:schemeClr val="tx1"/>
              </a:solidFill>
            </a:rPr>
            <a:t>Field-based HRIA</a:t>
          </a:r>
          <a:endParaRPr lang="en-US" sz="1600" dirty="0">
            <a:solidFill>
              <a:schemeClr val="tx1"/>
            </a:solidFill>
          </a:endParaRPr>
        </a:p>
      </dgm:t>
    </dgm:pt>
    <dgm:pt modelId="{DB9E8223-4A67-45F5-82AD-A34E8EDB4D54}" type="parTrans" cxnId="{6F5EC170-2091-465D-A1DC-F0D65264481C}">
      <dgm:prSet/>
      <dgm:spPr/>
      <dgm:t>
        <a:bodyPr/>
        <a:lstStyle/>
        <a:p>
          <a:endParaRPr lang="en-US">
            <a:solidFill>
              <a:schemeClr val="tx1"/>
            </a:solidFill>
          </a:endParaRPr>
        </a:p>
      </dgm:t>
    </dgm:pt>
    <dgm:pt modelId="{10888DF8-CDA9-4B0A-8FCA-EF18327BA371}" type="sibTrans" cxnId="{6F5EC170-2091-465D-A1DC-F0D65264481C}">
      <dgm:prSet/>
      <dgm:spPr/>
      <dgm:t>
        <a:bodyPr/>
        <a:lstStyle/>
        <a:p>
          <a:endParaRPr lang="en-US">
            <a:solidFill>
              <a:schemeClr val="tx1"/>
            </a:solidFill>
          </a:endParaRPr>
        </a:p>
      </dgm:t>
    </dgm:pt>
    <dgm:pt modelId="{1FEA8F51-C977-4DEE-A9F2-C9F9C5A37F8A}">
      <dgm:prSet phldrT="[Text]" custT="1"/>
      <dgm:spPr>
        <a:solidFill>
          <a:srgbClr val="FFE48F"/>
        </a:solidFill>
      </dgm:spPr>
      <dgm:t>
        <a:bodyPr/>
        <a:lstStyle/>
        <a:p>
          <a:r>
            <a:rPr lang="en-US" sz="1600" dirty="0">
              <a:solidFill>
                <a:schemeClr val="tx1"/>
              </a:solidFill>
            </a:rPr>
            <a:t>Management and Monitoring</a:t>
          </a:r>
        </a:p>
      </dgm:t>
    </dgm:pt>
    <dgm:pt modelId="{1F8EF474-A2DB-417F-ACA5-585E1D9C0AEC}" type="parTrans" cxnId="{1E83EB76-FB1F-4F41-B540-AC820A1421BE}">
      <dgm:prSet/>
      <dgm:spPr/>
      <dgm:t>
        <a:bodyPr/>
        <a:lstStyle/>
        <a:p>
          <a:endParaRPr lang="en-US">
            <a:solidFill>
              <a:schemeClr val="tx1"/>
            </a:solidFill>
          </a:endParaRPr>
        </a:p>
      </dgm:t>
    </dgm:pt>
    <dgm:pt modelId="{9FC0F399-C9C6-45F9-BFDE-17880E09B6CB}" type="sibTrans" cxnId="{1E83EB76-FB1F-4F41-B540-AC820A1421BE}">
      <dgm:prSet/>
      <dgm:spPr/>
      <dgm:t>
        <a:bodyPr/>
        <a:lstStyle/>
        <a:p>
          <a:endParaRPr lang="en-US">
            <a:solidFill>
              <a:schemeClr val="tx1"/>
            </a:solidFill>
          </a:endParaRPr>
        </a:p>
      </dgm:t>
    </dgm:pt>
    <dgm:pt modelId="{99DA15FE-AF66-4E0D-A2ED-4C5473143586}">
      <dgm:prSet phldrT="[Text]" custT="1"/>
      <dgm:spPr>
        <a:solidFill>
          <a:srgbClr val="D6F9BF"/>
        </a:solidFill>
      </dgm:spPr>
      <dgm:t>
        <a:bodyPr/>
        <a:lstStyle/>
        <a:p>
          <a:r>
            <a:rPr lang="en-US" sz="1600" dirty="0" smtClean="0">
              <a:solidFill>
                <a:schemeClr val="tx1"/>
              </a:solidFill>
            </a:rPr>
            <a:t>Mitigation Action Plan</a:t>
          </a:r>
          <a:endParaRPr lang="en-US" sz="1600" dirty="0">
            <a:solidFill>
              <a:schemeClr val="tx1"/>
            </a:solidFill>
          </a:endParaRPr>
        </a:p>
      </dgm:t>
    </dgm:pt>
    <dgm:pt modelId="{41C495BF-7CEC-45FF-9544-40E3558BD31D}" type="sibTrans" cxnId="{DC7CDCF7-F80F-4490-8789-FBE2F46E3D61}">
      <dgm:prSet/>
      <dgm:spPr/>
      <dgm:t>
        <a:bodyPr/>
        <a:lstStyle/>
        <a:p>
          <a:endParaRPr lang="en-US">
            <a:solidFill>
              <a:schemeClr val="tx1"/>
            </a:solidFill>
          </a:endParaRPr>
        </a:p>
      </dgm:t>
    </dgm:pt>
    <dgm:pt modelId="{0C230D9E-1127-4B61-B684-34E43EFC59E1}" type="parTrans" cxnId="{DC7CDCF7-F80F-4490-8789-FBE2F46E3D61}">
      <dgm:prSet/>
      <dgm:spPr/>
      <dgm:t>
        <a:bodyPr/>
        <a:lstStyle/>
        <a:p>
          <a:endParaRPr lang="en-US">
            <a:solidFill>
              <a:schemeClr val="tx1"/>
            </a:solidFill>
          </a:endParaRPr>
        </a:p>
      </dgm:t>
    </dgm:pt>
    <dgm:pt modelId="{8D812EEC-8B61-4095-A4C0-859B628FBECB}">
      <dgm:prSet phldrT="[Text]" custT="1"/>
      <dgm:spPr/>
      <dgm:t>
        <a:bodyPr/>
        <a:lstStyle/>
        <a:p>
          <a:r>
            <a:rPr lang="en-US" sz="1200" dirty="0" smtClean="0">
              <a:solidFill>
                <a:schemeClr val="tx1"/>
              </a:solidFill>
            </a:rPr>
            <a:t>Aggregated data</a:t>
          </a:r>
          <a:endParaRPr lang="en-US" sz="1200" dirty="0">
            <a:solidFill>
              <a:schemeClr val="tx1"/>
            </a:solidFill>
          </a:endParaRPr>
        </a:p>
      </dgm:t>
    </dgm:pt>
    <dgm:pt modelId="{4FC96CDF-93DD-4F1E-ACF9-EEC946B0D548}" type="parTrans" cxnId="{CDBF550C-D58B-4681-8BF8-BE8874F4FBEE}">
      <dgm:prSet/>
      <dgm:spPr/>
      <dgm:t>
        <a:bodyPr/>
        <a:lstStyle/>
        <a:p>
          <a:endParaRPr lang="en-US">
            <a:solidFill>
              <a:schemeClr val="tx1"/>
            </a:solidFill>
          </a:endParaRPr>
        </a:p>
      </dgm:t>
    </dgm:pt>
    <dgm:pt modelId="{A494A901-1740-4DEB-97B3-A94B6958D1A2}" type="sibTrans" cxnId="{CDBF550C-D58B-4681-8BF8-BE8874F4FBEE}">
      <dgm:prSet/>
      <dgm:spPr/>
      <dgm:t>
        <a:bodyPr/>
        <a:lstStyle/>
        <a:p>
          <a:endParaRPr lang="en-US">
            <a:solidFill>
              <a:schemeClr val="tx1"/>
            </a:solidFill>
          </a:endParaRPr>
        </a:p>
      </dgm:t>
    </dgm:pt>
    <dgm:pt modelId="{F16F174F-9A2E-42DF-AD6C-452AE1D27C00}">
      <dgm:prSet phldrT="[Text]" custT="1"/>
      <dgm:spPr/>
      <dgm:t>
        <a:bodyPr/>
        <a:lstStyle/>
        <a:p>
          <a:r>
            <a:rPr lang="en-US" sz="1200" dirty="0" smtClean="0">
              <a:solidFill>
                <a:schemeClr val="tx1"/>
              </a:solidFill>
            </a:rPr>
            <a:t>Acquire </a:t>
          </a:r>
          <a:r>
            <a:rPr lang="en-US" sz="1200" dirty="0" err="1" smtClean="0">
              <a:solidFill>
                <a:schemeClr val="tx1"/>
              </a:solidFill>
            </a:rPr>
            <a:t>Righst</a:t>
          </a:r>
          <a:r>
            <a:rPr lang="en-US" sz="1200" smtClean="0">
              <a:solidFill>
                <a:schemeClr val="tx1"/>
              </a:solidFill>
            </a:rPr>
            <a:t>-holder </a:t>
          </a:r>
          <a:r>
            <a:rPr lang="en-US" sz="1200" dirty="0" smtClean="0">
              <a:solidFill>
                <a:schemeClr val="tx1"/>
              </a:solidFill>
            </a:rPr>
            <a:t>Views</a:t>
          </a:r>
          <a:endParaRPr lang="en-US" sz="1200" dirty="0">
            <a:solidFill>
              <a:schemeClr val="tx1"/>
            </a:solidFill>
          </a:endParaRPr>
        </a:p>
      </dgm:t>
    </dgm:pt>
    <dgm:pt modelId="{A390AE0D-EDCE-409C-A295-D5DA13A69769}" type="parTrans" cxnId="{CF883927-57ED-4449-8D30-B1059ED10853}">
      <dgm:prSet/>
      <dgm:spPr/>
      <dgm:t>
        <a:bodyPr/>
        <a:lstStyle/>
        <a:p>
          <a:endParaRPr lang="en-US">
            <a:solidFill>
              <a:schemeClr val="tx1"/>
            </a:solidFill>
          </a:endParaRPr>
        </a:p>
      </dgm:t>
    </dgm:pt>
    <dgm:pt modelId="{74E0AED5-FB1E-4770-97CE-1D254783DC8E}" type="sibTrans" cxnId="{CF883927-57ED-4449-8D30-B1059ED10853}">
      <dgm:prSet/>
      <dgm:spPr/>
      <dgm:t>
        <a:bodyPr/>
        <a:lstStyle/>
        <a:p>
          <a:endParaRPr lang="en-US">
            <a:solidFill>
              <a:schemeClr val="tx1"/>
            </a:solidFill>
          </a:endParaRPr>
        </a:p>
      </dgm:t>
    </dgm:pt>
    <dgm:pt modelId="{65014F47-15D6-4A2A-8053-23C7D6E91654}">
      <dgm:prSet phldrT="[Text]" custT="1"/>
      <dgm:spPr/>
      <dgm:t>
        <a:bodyPr/>
        <a:lstStyle/>
        <a:p>
          <a:r>
            <a:rPr lang="en-US" sz="1200" dirty="0" smtClean="0">
              <a:solidFill>
                <a:schemeClr val="tx1"/>
              </a:solidFill>
            </a:rPr>
            <a:t>Identify Gaps</a:t>
          </a:r>
          <a:endParaRPr lang="en-US" sz="1200" dirty="0">
            <a:solidFill>
              <a:schemeClr val="tx1"/>
            </a:solidFill>
          </a:endParaRPr>
        </a:p>
      </dgm:t>
    </dgm:pt>
    <dgm:pt modelId="{7724B86E-91CE-4EB9-AEB4-B93A67F2F7BA}" type="parTrans" cxnId="{3163A15E-1FFE-4746-A50C-A68F991E3ABF}">
      <dgm:prSet/>
      <dgm:spPr/>
      <dgm:t>
        <a:bodyPr/>
        <a:lstStyle/>
        <a:p>
          <a:endParaRPr lang="en-US">
            <a:solidFill>
              <a:schemeClr val="tx1"/>
            </a:solidFill>
          </a:endParaRPr>
        </a:p>
      </dgm:t>
    </dgm:pt>
    <dgm:pt modelId="{813F965D-5E49-4B49-B12D-1B2B55252095}" type="sibTrans" cxnId="{3163A15E-1FFE-4746-A50C-A68F991E3ABF}">
      <dgm:prSet/>
      <dgm:spPr/>
      <dgm:t>
        <a:bodyPr/>
        <a:lstStyle/>
        <a:p>
          <a:endParaRPr lang="en-US">
            <a:solidFill>
              <a:schemeClr val="tx1"/>
            </a:solidFill>
          </a:endParaRPr>
        </a:p>
      </dgm:t>
    </dgm:pt>
    <dgm:pt modelId="{197F68CF-A14C-4083-A3CE-C0D1DE54B15F}">
      <dgm:prSet phldrT="[Text]" custT="1"/>
      <dgm:spPr/>
      <dgm:t>
        <a:bodyPr/>
        <a:lstStyle/>
        <a:p>
          <a:r>
            <a:rPr lang="en-US" sz="1200" dirty="0" smtClean="0">
              <a:solidFill>
                <a:schemeClr val="tx1"/>
              </a:solidFill>
            </a:rPr>
            <a:t>Rate Impacts</a:t>
          </a:r>
          <a:endParaRPr lang="en-US" sz="1200" dirty="0">
            <a:solidFill>
              <a:schemeClr val="tx1"/>
            </a:solidFill>
          </a:endParaRPr>
        </a:p>
      </dgm:t>
    </dgm:pt>
    <dgm:pt modelId="{61265837-734A-4696-9FE5-7AE0AED4B734}" type="parTrans" cxnId="{F05361DB-F876-480D-B8F0-7E4F9DDDA6A7}">
      <dgm:prSet/>
      <dgm:spPr/>
      <dgm:t>
        <a:bodyPr/>
        <a:lstStyle/>
        <a:p>
          <a:endParaRPr lang="en-US">
            <a:solidFill>
              <a:schemeClr val="tx1"/>
            </a:solidFill>
          </a:endParaRPr>
        </a:p>
      </dgm:t>
    </dgm:pt>
    <dgm:pt modelId="{7AA0B4C4-874E-409C-AC7B-3643471B3AA9}" type="sibTrans" cxnId="{F05361DB-F876-480D-B8F0-7E4F9DDDA6A7}">
      <dgm:prSet/>
      <dgm:spPr/>
      <dgm:t>
        <a:bodyPr/>
        <a:lstStyle/>
        <a:p>
          <a:endParaRPr lang="en-US">
            <a:solidFill>
              <a:schemeClr val="tx1"/>
            </a:solidFill>
          </a:endParaRPr>
        </a:p>
      </dgm:t>
    </dgm:pt>
    <dgm:pt modelId="{41CB0774-D4CE-4C9A-A6EC-1CF2506D02EC}" type="pres">
      <dgm:prSet presAssocID="{AFED9F56-AC46-41A2-9184-277ECCDF6533}" presName="Name0" presStyleCnt="0">
        <dgm:presLayoutVars>
          <dgm:dir/>
          <dgm:animLvl val="lvl"/>
          <dgm:resizeHandles val="exact"/>
        </dgm:presLayoutVars>
      </dgm:prSet>
      <dgm:spPr/>
      <dgm:t>
        <a:bodyPr/>
        <a:lstStyle/>
        <a:p>
          <a:endParaRPr lang="en-US"/>
        </a:p>
      </dgm:t>
    </dgm:pt>
    <dgm:pt modelId="{171FA994-3B22-4872-ACF2-D4295C436BB5}" type="pres">
      <dgm:prSet presAssocID="{1FEA8F51-C977-4DEE-A9F2-C9F9C5A37F8A}" presName="boxAndChildren" presStyleCnt="0"/>
      <dgm:spPr/>
    </dgm:pt>
    <dgm:pt modelId="{F239AA03-2290-4BB9-A8D1-5E04F643E53F}" type="pres">
      <dgm:prSet presAssocID="{1FEA8F51-C977-4DEE-A9F2-C9F9C5A37F8A}" presName="parentTextBox" presStyleLbl="node1" presStyleIdx="0" presStyleCnt="5" custScaleY="44382"/>
      <dgm:spPr/>
      <dgm:t>
        <a:bodyPr/>
        <a:lstStyle/>
        <a:p>
          <a:endParaRPr lang="en-US"/>
        </a:p>
      </dgm:t>
    </dgm:pt>
    <dgm:pt modelId="{E6EEF6CC-393F-4AAE-A1F5-9A07A67BAF8C}" type="pres">
      <dgm:prSet presAssocID="{41C495BF-7CEC-45FF-9544-40E3558BD31D}" presName="sp" presStyleCnt="0"/>
      <dgm:spPr/>
    </dgm:pt>
    <dgm:pt modelId="{25606555-4675-47B8-91AE-975575E4D591}" type="pres">
      <dgm:prSet presAssocID="{99DA15FE-AF66-4E0D-A2ED-4C5473143586}" presName="arrowAndChildren" presStyleCnt="0"/>
      <dgm:spPr/>
    </dgm:pt>
    <dgm:pt modelId="{AB875082-2683-45CE-851A-E04225AA7F14}" type="pres">
      <dgm:prSet presAssocID="{99DA15FE-AF66-4E0D-A2ED-4C5473143586}" presName="parentTextArrow" presStyleLbl="node1" presStyleIdx="1" presStyleCnt="5" custScaleY="26590"/>
      <dgm:spPr/>
      <dgm:t>
        <a:bodyPr/>
        <a:lstStyle/>
        <a:p>
          <a:endParaRPr lang="en-US"/>
        </a:p>
      </dgm:t>
    </dgm:pt>
    <dgm:pt modelId="{827EA2F4-7660-415D-A806-2714AB8FF4F7}" type="pres">
      <dgm:prSet presAssocID="{10888DF8-CDA9-4B0A-8FCA-EF18327BA371}" presName="sp" presStyleCnt="0"/>
      <dgm:spPr/>
    </dgm:pt>
    <dgm:pt modelId="{DB72A90A-4A4B-454B-AE33-25DB70134A0C}" type="pres">
      <dgm:prSet presAssocID="{D2AE5D1D-D755-4E07-A450-236513DC9060}" presName="arrowAndChildren" presStyleCnt="0"/>
      <dgm:spPr/>
    </dgm:pt>
    <dgm:pt modelId="{2F9D65CA-D88B-48F4-855D-45EA82C2C74E}" type="pres">
      <dgm:prSet presAssocID="{D2AE5D1D-D755-4E07-A450-236513DC9060}" presName="parentTextArrow" presStyleLbl="node1" presStyleIdx="1" presStyleCnt="5" custScaleY="24460"/>
      <dgm:spPr/>
      <dgm:t>
        <a:bodyPr/>
        <a:lstStyle/>
        <a:p>
          <a:endParaRPr lang="en-US"/>
        </a:p>
      </dgm:t>
    </dgm:pt>
    <dgm:pt modelId="{0C1279DA-ABB3-4921-9C0D-F7A7F49DF56F}" type="pres">
      <dgm:prSet presAssocID="{D2AE5D1D-D755-4E07-A450-236513DC9060}" presName="arrow" presStyleLbl="node1" presStyleIdx="2" presStyleCnt="5" custScaleY="126143" custLinFactNeighborY="-4036"/>
      <dgm:spPr/>
      <dgm:t>
        <a:bodyPr/>
        <a:lstStyle/>
        <a:p>
          <a:endParaRPr lang="en-US"/>
        </a:p>
      </dgm:t>
    </dgm:pt>
    <dgm:pt modelId="{EE0C6974-1AE2-4892-852C-1DDC5C3F0EBC}" type="pres">
      <dgm:prSet presAssocID="{D2AE5D1D-D755-4E07-A450-236513DC9060}" presName="descendantArrow" presStyleCnt="0"/>
      <dgm:spPr/>
    </dgm:pt>
    <dgm:pt modelId="{C503D4FF-26B0-4C97-AD8F-47CC21959C73}" type="pres">
      <dgm:prSet presAssocID="{8D812EEC-8B61-4095-A4C0-859B628FBECB}" presName="childTextArrow" presStyleLbl="fgAccFollowNode1" presStyleIdx="0" presStyleCnt="4" custScaleX="24290" custScaleY="173767">
        <dgm:presLayoutVars>
          <dgm:bulletEnabled val="1"/>
        </dgm:presLayoutVars>
      </dgm:prSet>
      <dgm:spPr/>
      <dgm:t>
        <a:bodyPr/>
        <a:lstStyle/>
        <a:p>
          <a:endParaRPr lang="en-US"/>
        </a:p>
      </dgm:t>
    </dgm:pt>
    <dgm:pt modelId="{5BE06981-E698-476E-B2C1-B7034DCBF429}" type="pres">
      <dgm:prSet presAssocID="{F16F174F-9A2E-42DF-AD6C-452AE1D27C00}" presName="childTextArrow" presStyleLbl="fgAccFollowNode1" presStyleIdx="1" presStyleCnt="4" custScaleX="24290" custScaleY="173767">
        <dgm:presLayoutVars>
          <dgm:bulletEnabled val="1"/>
        </dgm:presLayoutVars>
      </dgm:prSet>
      <dgm:spPr/>
      <dgm:t>
        <a:bodyPr/>
        <a:lstStyle/>
        <a:p>
          <a:endParaRPr lang="en-US"/>
        </a:p>
      </dgm:t>
    </dgm:pt>
    <dgm:pt modelId="{90495F3D-BA6A-4032-9AA4-5943A09C9C12}" type="pres">
      <dgm:prSet presAssocID="{65014F47-15D6-4A2A-8053-23C7D6E91654}" presName="childTextArrow" presStyleLbl="fgAccFollowNode1" presStyleIdx="2" presStyleCnt="4" custScaleX="24290" custScaleY="173767">
        <dgm:presLayoutVars>
          <dgm:bulletEnabled val="1"/>
        </dgm:presLayoutVars>
      </dgm:prSet>
      <dgm:spPr/>
      <dgm:t>
        <a:bodyPr/>
        <a:lstStyle/>
        <a:p>
          <a:endParaRPr lang="en-US"/>
        </a:p>
      </dgm:t>
    </dgm:pt>
    <dgm:pt modelId="{AF00D8BE-2EC4-46B4-879E-8FD8B1604CD5}" type="pres">
      <dgm:prSet presAssocID="{197F68CF-A14C-4083-A3CE-C0D1DE54B15F}" presName="childTextArrow" presStyleLbl="fgAccFollowNode1" presStyleIdx="3" presStyleCnt="4" custScaleX="24290" custScaleY="173767">
        <dgm:presLayoutVars>
          <dgm:bulletEnabled val="1"/>
        </dgm:presLayoutVars>
      </dgm:prSet>
      <dgm:spPr/>
      <dgm:t>
        <a:bodyPr/>
        <a:lstStyle/>
        <a:p>
          <a:endParaRPr lang="en-US"/>
        </a:p>
      </dgm:t>
    </dgm:pt>
    <dgm:pt modelId="{EA7CA930-33D2-4AE6-8B49-08F35CA18F18}" type="pres">
      <dgm:prSet presAssocID="{7942B0F5-766F-43DC-8702-2B8FCA9074BB}" presName="sp" presStyleCnt="0"/>
      <dgm:spPr/>
    </dgm:pt>
    <dgm:pt modelId="{E18C81D2-4477-4BBC-9490-942BB22EFEDE}" type="pres">
      <dgm:prSet presAssocID="{C861D273-BB9D-4C78-9DF0-0C55723F5FC4}" presName="arrowAndChildren" presStyleCnt="0"/>
      <dgm:spPr/>
    </dgm:pt>
    <dgm:pt modelId="{011F8966-FC37-4E2F-9664-F83536204735}" type="pres">
      <dgm:prSet presAssocID="{C861D273-BB9D-4C78-9DF0-0C55723F5FC4}" presName="parentTextArrow" presStyleLbl="node1" presStyleIdx="3" presStyleCnt="5" custScaleY="30807"/>
      <dgm:spPr/>
      <dgm:t>
        <a:bodyPr/>
        <a:lstStyle/>
        <a:p>
          <a:endParaRPr lang="en-US"/>
        </a:p>
      </dgm:t>
    </dgm:pt>
    <dgm:pt modelId="{8118F9FB-F5DA-44D2-B698-CD0DE0A11146}" type="pres">
      <dgm:prSet presAssocID="{A54DAF97-41CB-4570-B6D1-023131E4E5B6}" presName="sp" presStyleCnt="0"/>
      <dgm:spPr/>
    </dgm:pt>
    <dgm:pt modelId="{AC774443-3EF4-4954-A79F-A18549309A0E}" type="pres">
      <dgm:prSet presAssocID="{7517FD05-F5E7-45AA-AE73-9BBCD2F4C061}" presName="arrowAndChildren" presStyleCnt="0"/>
      <dgm:spPr/>
    </dgm:pt>
    <dgm:pt modelId="{0CD1530F-D320-4081-870A-BF9E97936027}" type="pres">
      <dgm:prSet presAssocID="{7517FD05-F5E7-45AA-AE73-9BBCD2F4C061}" presName="parentTextArrow" presStyleLbl="node1" presStyleIdx="4" presStyleCnt="5" custScaleY="22969"/>
      <dgm:spPr/>
      <dgm:t>
        <a:bodyPr/>
        <a:lstStyle/>
        <a:p>
          <a:endParaRPr lang="en-US"/>
        </a:p>
      </dgm:t>
    </dgm:pt>
  </dgm:ptLst>
  <dgm:cxnLst>
    <dgm:cxn modelId="{1E83EB76-FB1F-4F41-B540-AC820A1421BE}" srcId="{AFED9F56-AC46-41A2-9184-277ECCDF6533}" destId="{1FEA8F51-C977-4DEE-A9F2-C9F9C5A37F8A}" srcOrd="4" destOrd="0" parTransId="{1F8EF474-A2DB-417F-ACA5-585E1D9C0AEC}" sibTransId="{9FC0F399-C9C6-45F9-BFDE-17880E09B6CB}"/>
    <dgm:cxn modelId="{6C16DEAC-E8C0-475E-8975-D7A6C7F511FD}" type="presOf" srcId="{7517FD05-F5E7-45AA-AE73-9BBCD2F4C061}" destId="{0CD1530F-D320-4081-870A-BF9E97936027}" srcOrd="0" destOrd="0" presId="urn:microsoft.com/office/officeart/2005/8/layout/process4"/>
    <dgm:cxn modelId="{B43ACE7F-1B9C-4F48-B0AD-C30E832EE810}" type="presOf" srcId="{1FEA8F51-C977-4DEE-A9F2-C9F9C5A37F8A}" destId="{F239AA03-2290-4BB9-A8D1-5E04F643E53F}" srcOrd="0" destOrd="0" presId="urn:microsoft.com/office/officeart/2005/8/layout/process4"/>
    <dgm:cxn modelId="{3163A15E-1FFE-4746-A50C-A68F991E3ABF}" srcId="{D2AE5D1D-D755-4E07-A450-236513DC9060}" destId="{65014F47-15D6-4A2A-8053-23C7D6E91654}" srcOrd="2" destOrd="0" parTransId="{7724B86E-91CE-4EB9-AEB4-B93A67F2F7BA}" sibTransId="{813F965D-5E49-4B49-B12D-1B2B55252095}"/>
    <dgm:cxn modelId="{6F5EC170-2091-465D-A1DC-F0D65264481C}" srcId="{AFED9F56-AC46-41A2-9184-277ECCDF6533}" destId="{D2AE5D1D-D755-4E07-A450-236513DC9060}" srcOrd="2" destOrd="0" parTransId="{DB9E8223-4A67-45F5-82AD-A34E8EDB4D54}" sibTransId="{10888DF8-CDA9-4B0A-8FCA-EF18327BA371}"/>
    <dgm:cxn modelId="{CDBF550C-D58B-4681-8BF8-BE8874F4FBEE}" srcId="{D2AE5D1D-D755-4E07-A450-236513DC9060}" destId="{8D812EEC-8B61-4095-A4C0-859B628FBECB}" srcOrd="0" destOrd="0" parTransId="{4FC96CDF-93DD-4F1E-ACF9-EEC946B0D548}" sibTransId="{A494A901-1740-4DEB-97B3-A94B6958D1A2}"/>
    <dgm:cxn modelId="{E2AB7CA0-DC6A-4EFA-B390-CD1859F82CF9}" type="presOf" srcId="{F16F174F-9A2E-42DF-AD6C-452AE1D27C00}" destId="{5BE06981-E698-476E-B2C1-B7034DCBF429}" srcOrd="0" destOrd="0" presId="urn:microsoft.com/office/officeart/2005/8/layout/process4"/>
    <dgm:cxn modelId="{6A943F56-779E-4C3E-ACA7-E24F9420D230}" srcId="{AFED9F56-AC46-41A2-9184-277ECCDF6533}" destId="{C861D273-BB9D-4C78-9DF0-0C55723F5FC4}" srcOrd="1" destOrd="0" parTransId="{1C5D0EF9-E789-4C49-80AB-1E5C7720767B}" sibTransId="{7942B0F5-766F-43DC-8702-2B8FCA9074BB}"/>
    <dgm:cxn modelId="{F05361DB-F876-480D-B8F0-7E4F9DDDA6A7}" srcId="{D2AE5D1D-D755-4E07-A450-236513DC9060}" destId="{197F68CF-A14C-4083-A3CE-C0D1DE54B15F}" srcOrd="3" destOrd="0" parTransId="{61265837-734A-4696-9FE5-7AE0AED4B734}" sibTransId="{7AA0B4C4-874E-409C-AC7B-3643471B3AA9}"/>
    <dgm:cxn modelId="{29D4B86E-C436-48DD-A9CD-A2A48CEC6AD5}" srcId="{AFED9F56-AC46-41A2-9184-277ECCDF6533}" destId="{7517FD05-F5E7-45AA-AE73-9BBCD2F4C061}" srcOrd="0" destOrd="0" parTransId="{BEBFADF5-A1B1-43FE-B325-29955718B757}" sibTransId="{A54DAF97-41CB-4570-B6D1-023131E4E5B6}"/>
    <dgm:cxn modelId="{0D2894BA-7635-4E58-9501-28BBE5DAB4E8}" type="presOf" srcId="{AFED9F56-AC46-41A2-9184-277ECCDF6533}" destId="{41CB0774-D4CE-4C9A-A6EC-1CF2506D02EC}" srcOrd="0" destOrd="0" presId="urn:microsoft.com/office/officeart/2005/8/layout/process4"/>
    <dgm:cxn modelId="{C38F66B1-97D5-445C-BAD0-0ED657A8C4FF}" type="presOf" srcId="{65014F47-15D6-4A2A-8053-23C7D6E91654}" destId="{90495F3D-BA6A-4032-9AA4-5943A09C9C12}" srcOrd="0" destOrd="0" presId="urn:microsoft.com/office/officeart/2005/8/layout/process4"/>
    <dgm:cxn modelId="{E05CCAAA-4389-45B1-8335-BB712ACAD51E}" type="presOf" srcId="{D2AE5D1D-D755-4E07-A450-236513DC9060}" destId="{2F9D65CA-D88B-48F4-855D-45EA82C2C74E}" srcOrd="0" destOrd="0" presId="urn:microsoft.com/office/officeart/2005/8/layout/process4"/>
    <dgm:cxn modelId="{DC7CDCF7-F80F-4490-8789-FBE2F46E3D61}" srcId="{AFED9F56-AC46-41A2-9184-277ECCDF6533}" destId="{99DA15FE-AF66-4E0D-A2ED-4C5473143586}" srcOrd="3" destOrd="0" parTransId="{0C230D9E-1127-4B61-B684-34E43EFC59E1}" sibTransId="{41C495BF-7CEC-45FF-9544-40E3558BD31D}"/>
    <dgm:cxn modelId="{BB59CBE4-E0C8-41D8-8944-0B3725C58DC8}" type="presOf" srcId="{8D812EEC-8B61-4095-A4C0-859B628FBECB}" destId="{C503D4FF-26B0-4C97-AD8F-47CC21959C73}" srcOrd="0" destOrd="0" presId="urn:microsoft.com/office/officeart/2005/8/layout/process4"/>
    <dgm:cxn modelId="{CEC003B3-89D0-43BF-BC90-056A29D98AA8}" type="presOf" srcId="{197F68CF-A14C-4083-A3CE-C0D1DE54B15F}" destId="{AF00D8BE-2EC4-46B4-879E-8FD8B1604CD5}" srcOrd="0" destOrd="0" presId="urn:microsoft.com/office/officeart/2005/8/layout/process4"/>
    <dgm:cxn modelId="{6AB56680-4E06-4AAE-8380-CF006D35C041}" type="presOf" srcId="{D2AE5D1D-D755-4E07-A450-236513DC9060}" destId="{0C1279DA-ABB3-4921-9C0D-F7A7F49DF56F}" srcOrd="1" destOrd="0" presId="urn:microsoft.com/office/officeart/2005/8/layout/process4"/>
    <dgm:cxn modelId="{8DF48B58-52CF-408C-8AB9-D09E57ADA6FC}" type="presOf" srcId="{C861D273-BB9D-4C78-9DF0-0C55723F5FC4}" destId="{011F8966-FC37-4E2F-9664-F83536204735}" srcOrd="0" destOrd="0" presId="urn:microsoft.com/office/officeart/2005/8/layout/process4"/>
    <dgm:cxn modelId="{CF883927-57ED-4449-8D30-B1059ED10853}" srcId="{D2AE5D1D-D755-4E07-A450-236513DC9060}" destId="{F16F174F-9A2E-42DF-AD6C-452AE1D27C00}" srcOrd="1" destOrd="0" parTransId="{A390AE0D-EDCE-409C-A295-D5DA13A69769}" sibTransId="{74E0AED5-FB1E-4770-97CE-1D254783DC8E}"/>
    <dgm:cxn modelId="{C9135E8F-4737-4E0E-8939-529171722846}" type="presOf" srcId="{99DA15FE-AF66-4E0D-A2ED-4C5473143586}" destId="{AB875082-2683-45CE-851A-E04225AA7F14}" srcOrd="0" destOrd="0" presId="urn:microsoft.com/office/officeart/2005/8/layout/process4"/>
    <dgm:cxn modelId="{4E853EEA-C746-464C-98F6-A524C8225223}" type="presParOf" srcId="{41CB0774-D4CE-4C9A-A6EC-1CF2506D02EC}" destId="{171FA994-3B22-4872-ACF2-D4295C436BB5}" srcOrd="0" destOrd="0" presId="urn:microsoft.com/office/officeart/2005/8/layout/process4"/>
    <dgm:cxn modelId="{8E949E63-E822-4FC4-B6C0-D26468BD84D2}" type="presParOf" srcId="{171FA994-3B22-4872-ACF2-D4295C436BB5}" destId="{F239AA03-2290-4BB9-A8D1-5E04F643E53F}" srcOrd="0" destOrd="0" presId="urn:microsoft.com/office/officeart/2005/8/layout/process4"/>
    <dgm:cxn modelId="{4AFA1B22-8A6E-4022-8721-A8E0DDF2C41D}" type="presParOf" srcId="{41CB0774-D4CE-4C9A-A6EC-1CF2506D02EC}" destId="{E6EEF6CC-393F-4AAE-A1F5-9A07A67BAF8C}" srcOrd="1" destOrd="0" presId="urn:microsoft.com/office/officeart/2005/8/layout/process4"/>
    <dgm:cxn modelId="{CC139BC9-09FB-49BA-998A-6428D39B21FB}" type="presParOf" srcId="{41CB0774-D4CE-4C9A-A6EC-1CF2506D02EC}" destId="{25606555-4675-47B8-91AE-975575E4D591}" srcOrd="2" destOrd="0" presId="urn:microsoft.com/office/officeart/2005/8/layout/process4"/>
    <dgm:cxn modelId="{448F2D16-ABA7-40C5-8773-D0F59F13803E}" type="presParOf" srcId="{25606555-4675-47B8-91AE-975575E4D591}" destId="{AB875082-2683-45CE-851A-E04225AA7F14}" srcOrd="0" destOrd="0" presId="urn:microsoft.com/office/officeart/2005/8/layout/process4"/>
    <dgm:cxn modelId="{7F223811-D2C8-470D-B22E-6BFC1A0E4EBB}" type="presParOf" srcId="{41CB0774-D4CE-4C9A-A6EC-1CF2506D02EC}" destId="{827EA2F4-7660-415D-A806-2714AB8FF4F7}" srcOrd="3" destOrd="0" presId="urn:microsoft.com/office/officeart/2005/8/layout/process4"/>
    <dgm:cxn modelId="{09A08E8A-37DF-428C-B780-5E7833A49AEC}" type="presParOf" srcId="{41CB0774-D4CE-4C9A-A6EC-1CF2506D02EC}" destId="{DB72A90A-4A4B-454B-AE33-25DB70134A0C}" srcOrd="4" destOrd="0" presId="urn:microsoft.com/office/officeart/2005/8/layout/process4"/>
    <dgm:cxn modelId="{E9D2C0EC-C95C-44E8-BD87-DF680F8F586B}" type="presParOf" srcId="{DB72A90A-4A4B-454B-AE33-25DB70134A0C}" destId="{2F9D65CA-D88B-48F4-855D-45EA82C2C74E}" srcOrd="0" destOrd="0" presId="urn:microsoft.com/office/officeart/2005/8/layout/process4"/>
    <dgm:cxn modelId="{BBF9A216-998C-46FE-A5E1-625A57D47FDD}" type="presParOf" srcId="{DB72A90A-4A4B-454B-AE33-25DB70134A0C}" destId="{0C1279DA-ABB3-4921-9C0D-F7A7F49DF56F}" srcOrd="1" destOrd="0" presId="urn:microsoft.com/office/officeart/2005/8/layout/process4"/>
    <dgm:cxn modelId="{AAA27CCD-F972-42D0-A538-68650D3C4661}" type="presParOf" srcId="{DB72A90A-4A4B-454B-AE33-25DB70134A0C}" destId="{EE0C6974-1AE2-4892-852C-1DDC5C3F0EBC}" srcOrd="2" destOrd="0" presId="urn:microsoft.com/office/officeart/2005/8/layout/process4"/>
    <dgm:cxn modelId="{67125E0C-C75E-4F55-88AA-AD137C26A1A1}" type="presParOf" srcId="{EE0C6974-1AE2-4892-852C-1DDC5C3F0EBC}" destId="{C503D4FF-26B0-4C97-AD8F-47CC21959C73}" srcOrd="0" destOrd="0" presId="urn:microsoft.com/office/officeart/2005/8/layout/process4"/>
    <dgm:cxn modelId="{C01F324C-A6F1-4ADE-96AC-E5BA76A30E33}" type="presParOf" srcId="{EE0C6974-1AE2-4892-852C-1DDC5C3F0EBC}" destId="{5BE06981-E698-476E-B2C1-B7034DCBF429}" srcOrd="1" destOrd="0" presId="urn:microsoft.com/office/officeart/2005/8/layout/process4"/>
    <dgm:cxn modelId="{CCB927BC-C2DF-4147-81A9-7EB8A4EDE848}" type="presParOf" srcId="{EE0C6974-1AE2-4892-852C-1DDC5C3F0EBC}" destId="{90495F3D-BA6A-4032-9AA4-5943A09C9C12}" srcOrd="2" destOrd="0" presId="urn:microsoft.com/office/officeart/2005/8/layout/process4"/>
    <dgm:cxn modelId="{0BE56C0A-9318-4591-B8AA-360BC42D3342}" type="presParOf" srcId="{EE0C6974-1AE2-4892-852C-1DDC5C3F0EBC}" destId="{AF00D8BE-2EC4-46B4-879E-8FD8B1604CD5}" srcOrd="3" destOrd="0" presId="urn:microsoft.com/office/officeart/2005/8/layout/process4"/>
    <dgm:cxn modelId="{CD68F7F1-772E-455E-93DE-D01843A20E8E}" type="presParOf" srcId="{41CB0774-D4CE-4C9A-A6EC-1CF2506D02EC}" destId="{EA7CA930-33D2-4AE6-8B49-08F35CA18F18}" srcOrd="5" destOrd="0" presId="urn:microsoft.com/office/officeart/2005/8/layout/process4"/>
    <dgm:cxn modelId="{2FEE8F5F-CD67-48BE-8EE1-23C26B7541A1}" type="presParOf" srcId="{41CB0774-D4CE-4C9A-A6EC-1CF2506D02EC}" destId="{E18C81D2-4477-4BBC-9490-942BB22EFEDE}" srcOrd="6" destOrd="0" presId="urn:microsoft.com/office/officeart/2005/8/layout/process4"/>
    <dgm:cxn modelId="{1F6C31AD-D532-4E18-9838-1A4E067CBCBD}" type="presParOf" srcId="{E18C81D2-4477-4BBC-9490-942BB22EFEDE}" destId="{011F8966-FC37-4E2F-9664-F83536204735}" srcOrd="0" destOrd="0" presId="urn:microsoft.com/office/officeart/2005/8/layout/process4"/>
    <dgm:cxn modelId="{A173A280-5478-4DFF-ACA5-3791F85007C6}" type="presParOf" srcId="{41CB0774-D4CE-4C9A-A6EC-1CF2506D02EC}" destId="{8118F9FB-F5DA-44D2-B698-CD0DE0A11146}" srcOrd="7" destOrd="0" presId="urn:microsoft.com/office/officeart/2005/8/layout/process4"/>
    <dgm:cxn modelId="{B4112147-E34B-4886-89CF-5F9209F86836}" type="presParOf" srcId="{41CB0774-D4CE-4C9A-A6EC-1CF2506D02EC}" destId="{AC774443-3EF4-4954-A79F-A18549309A0E}" srcOrd="8" destOrd="0" presId="urn:microsoft.com/office/officeart/2005/8/layout/process4"/>
    <dgm:cxn modelId="{C97A9DE8-2617-4880-92FA-6A9729596219}" type="presParOf" srcId="{AC774443-3EF4-4954-A79F-A18549309A0E}" destId="{0CD1530F-D320-4081-870A-BF9E97936027}" srcOrd="0" destOrd="0" presId="urn:microsoft.com/office/officeart/2005/8/layout/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5854155-5ACC-4C82-A7D3-8CBFCAC055C9}"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B8766137-4C2B-4D4A-9D30-7CCACC3391B8}">
      <dgm:prSet phldrT="[Text]"/>
      <dgm:spPr>
        <a:solidFill>
          <a:schemeClr val="accent2">
            <a:lumMod val="20000"/>
            <a:lumOff val="80000"/>
          </a:schemeClr>
        </a:solidFill>
        <a:ln>
          <a:solidFill>
            <a:schemeClr val="bg1"/>
          </a:solidFill>
        </a:ln>
      </dgm:spPr>
      <dgm:t>
        <a:bodyPr/>
        <a:lstStyle/>
        <a:p>
          <a:r>
            <a:rPr lang="en-US" dirty="0" smtClean="0">
              <a:solidFill>
                <a:schemeClr val="tx1"/>
              </a:solidFill>
            </a:rPr>
            <a:t>Aggregate Data</a:t>
          </a:r>
          <a:endParaRPr lang="en-US" dirty="0">
            <a:solidFill>
              <a:schemeClr val="tx1"/>
            </a:solidFill>
          </a:endParaRPr>
        </a:p>
      </dgm:t>
    </dgm:pt>
    <dgm:pt modelId="{B8D4CAE5-B0B8-4700-9A72-111DC9A15CC6}" type="parTrans" cxnId="{802E550B-255B-4444-BB04-2C754A7D3F37}">
      <dgm:prSet/>
      <dgm:spPr/>
      <dgm:t>
        <a:bodyPr/>
        <a:lstStyle/>
        <a:p>
          <a:endParaRPr lang="en-US"/>
        </a:p>
      </dgm:t>
    </dgm:pt>
    <dgm:pt modelId="{27A1CD6B-3C5E-40E2-A16E-4281F967AD26}" type="sibTrans" cxnId="{802E550B-255B-4444-BB04-2C754A7D3F37}">
      <dgm:prSet/>
      <dgm:spPr/>
      <dgm:t>
        <a:bodyPr/>
        <a:lstStyle/>
        <a:p>
          <a:endParaRPr lang="en-US"/>
        </a:p>
      </dgm:t>
    </dgm:pt>
    <dgm:pt modelId="{5BAE1176-BC7D-468D-9721-0BA1785A3EFE}">
      <dgm:prSet phldrT="[Text]"/>
      <dgm:spPr/>
      <dgm:t>
        <a:bodyPr/>
        <a:lstStyle/>
        <a:p>
          <a:r>
            <a:rPr lang="en-US" dirty="0" smtClean="0"/>
            <a:t>Cataloging and interviewing</a:t>
          </a:r>
          <a:endParaRPr lang="en-US" dirty="0"/>
        </a:p>
      </dgm:t>
    </dgm:pt>
    <dgm:pt modelId="{036A9BA2-BF15-4A20-BD1C-65150052F428}" type="parTrans" cxnId="{7075CD46-9BDB-4F75-AF8F-A8DE65FFA050}">
      <dgm:prSet/>
      <dgm:spPr/>
      <dgm:t>
        <a:bodyPr/>
        <a:lstStyle/>
        <a:p>
          <a:endParaRPr lang="en-US"/>
        </a:p>
      </dgm:t>
    </dgm:pt>
    <dgm:pt modelId="{C49F6105-E851-43CA-BEE0-BCE23ECD3689}" type="sibTrans" cxnId="{7075CD46-9BDB-4F75-AF8F-A8DE65FFA050}">
      <dgm:prSet/>
      <dgm:spPr/>
      <dgm:t>
        <a:bodyPr/>
        <a:lstStyle/>
        <a:p>
          <a:endParaRPr lang="en-US"/>
        </a:p>
      </dgm:t>
    </dgm:pt>
    <dgm:pt modelId="{0A30A016-92D7-4A27-AC77-41DA46088984}">
      <dgm:prSet phldrT="[Text]"/>
      <dgm:spPr>
        <a:solidFill>
          <a:srgbClr val="C1F7CB"/>
        </a:solidFill>
      </dgm:spPr>
      <dgm:t>
        <a:bodyPr/>
        <a:lstStyle/>
        <a:p>
          <a:r>
            <a:rPr lang="en-US" dirty="0" smtClean="0">
              <a:solidFill>
                <a:schemeClr val="tx1"/>
              </a:solidFill>
            </a:rPr>
            <a:t>Acquiring Rightsholder Views</a:t>
          </a:r>
          <a:endParaRPr lang="en-US" dirty="0">
            <a:solidFill>
              <a:schemeClr val="tx1"/>
            </a:solidFill>
          </a:endParaRPr>
        </a:p>
      </dgm:t>
    </dgm:pt>
    <dgm:pt modelId="{9815E3D2-FD6F-4D16-B313-4850A05ED79B}" type="parTrans" cxnId="{91CD3057-C308-4D6C-989D-BCDF46B4488A}">
      <dgm:prSet/>
      <dgm:spPr/>
      <dgm:t>
        <a:bodyPr/>
        <a:lstStyle/>
        <a:p>
          <a:endParaRPr lang="en-US"/>
        </a:p>
      </dgm:t>
    </dgm:pt>
    <dgm:pt modelId="{BC901941-D3C3-48B4-9BED-083594E03707}" type="sibTrans" cxnId="{91CD3057-C308-4D6C-989D-BCDF46B4488A}">
      <dgm:prSet/>
      <dgm:spPr/>
      <dgm:t>
        <a:bodyPr/>
        <a:lstStyle/>
        <a:p>
          <a:endParaRPr lang="en-US"/>
        </a:p>
      </dgm:t>
    </dgm:pt>
    <dgm:pt modelId="{266F814B-FDE5-445A-85D6-500E5F489726}">
      <dgm:prSet phldrT="[Text]"/>
      <dgm:spPr/>
      <dgm:t>
        <a:bodyPr/>
        <a:lstStyle/>
        <a:p>
          <a:r>
            <a:rPr lang="en-US" dirty="0" smtClean="0"/>
            <a:t>Train your guide</a:t>
          </a:r>
          <a:endParaRPr lang="en-US" dirty="0"/>
        </a:p>
      </dgm:t>
    </dgm:pt>
    <dgm:pt modelId="{B3B8CF51-0430-4987-BD7C-0362B6FA3E81}" type="parTrans" cxnId="{48DE5366-27AF-4A29-83A0-5AB9C6FB20B8}">
      <dgm:prSet/>
      <dgm:spPr/>
      <dgm:t>
        <a:bodyPr/>
        <a:lstStyle/>
        <a:p>
          <a:endParaRPr lang="en-US"/>
        </a:p>
      </dgm:t>
    </dgm:pt>
    <dgm:pt modelId="{D4049A32-A94F-4889-9A5F-7FF732813151}" type="sibTrans" cxnId="{48DE5366-27AF-4A29-83A0-5AB9C6FB20B8}">
      <dgm:prSet/>
      <dgm:spPr/>
      <dgm:t>
        <a:bodyPr/>
        <a:lstStyle/>
        <a:p>
          <a:endParaRPr lang="en-US"/>
        </a:p>
      </dgm:t>
    </dgm:pt>
    <dgm:pt modelId="{522B80A7-FC8A-4FEA-8C57-82CE480E1432}">
      <dgm:prSet phldrT="[Text]"/>
      <dgm:spPr/>
      <dgm:t>
        <a:bodyPr/>
        <a:lstStyle/>
        <a:p>
          <a:r>
            <a:rPr lang="en-US" dirty="0" smtClean="0"/>
            <a:t>Plan a sampling Strategy</a:t>
          </a:r>
          <a:endParaRPr lang="en-US" dirty="0"/>
        </a:p>
      </dgm:t>
    </dgm:pt>
    <dgm:pt modelId="{FB399446-871C-4A63-8C99-3D304709169B}" type="parTrans" cxnId="{EE3CFD19-B230-40E6-B6D6-916A42507477}">
      <dgm:prSet/>
      <dgm:spPr/>
      <dgm:t>
        <a:bodyPr/>
        <a:lstStyle/>
        <a:p>
          <a:endParaRPr lang="en-US"/>
        </a:p>
      </dgm:t>
    </dgm:pt>
    <dgm:pt modelId="{6FFBB4EF-62F9-41F0-AE5D-6D2CA63D3BF3}" type="sibTrans" cxnId="{EE3CFD19-B230-40E6-B6D6-916A42507477}">
      <dgm:prSet/>
      <dgm:spPr/>
      <dgm:t>
        <a:bodyPr/>
        <a:lstStyle/>
        <a:p>
          <a:endParaRPr lang="en-US"/>
        </a:p>
      </dgm:t>
    </dgm:pt>
    <dgm:pt modelId="{1CC9F71A-0984-420A-B142-2BA26DCC203A}">
      <dgm:prSet phldrT="[Text]"/>
      <dgm:spPr/>
      <dgm:t>
        <a:bodyPr/>
        <a:lstStyle/>
        <a:p>
          <a:r>
            <a:rPr lang="en-US" dirty="0" smtClean="0"/>
            <a:t>Test your questions</a:t>
          </a:r>
          <a:endParaRPr lang="en-US" dirty="0"/>
        </a:p>
      </dgm:t>
    </dgm:pt>
    <dgm:pt modelId="{6FCE855E-6902-4C4D-B6A2-9B77EC5A2387}" type="parTrans" cxnId="{232F35D1-C898-4AF1-836D-4201BE2B9D27}">
      <dgm:prSet/>
      <dgm:spPr/>
      <dgm:t>
        <a:bodyPr/>
        <a:lstStyle/>
        <a:p>
          <a:endParaRPr lang="en-US"/>
        </a:p>
      </dgm:t>
    </dgm:pt>
    <dgm:pt modelId="{7BDE4A3E-D6EC-4A3D-A7B5-2264B1186633}" type="sibTrans" cxnId="{232F35D1-C898-4AF1-836D-4201BE2B9D27}">
      <dgm:prSet/>
      <dgm:spPr/>
      <dgm:t>
        <a:bodyPr/>
        <a:lstStyle/>
        <a:p>
          <a:endParaRPr lang="en-US"/>
        </a:p>
      </dgm:t>
    </dgm:pt>
    <dgm:pt modelId="{685E2CDB-3D82-436F-A660-4733CD70089A}">
      <dgm:prSet phldrT="[Text]"/>
      <dgm:spPr>
        <a:solidFill>
          <a:srgbClr val="A5E9D9"/>
        </a:solidFill>
        <a:ln>
          <a:solidFill>
            <a:schemeClr val="tx1"/>
          </a:solidFill>
        </a:ln>
      </dgm:spPr>
      <dgm:t>
        <a:bodyPr/>
        <a:lstStyle/>
        <a:p>
          <a:r>
            <a:rPr lang="en-US" dirty="0" smtClean="0">
              <a:solidFill>
                <a:schemeClr val="tx1"/>
              </a:solidFill>
            </a:rPr>
            <a:t>Identifying Gaps</a:t>
          </a:r>
          <a:endParaRPr lang="en-US" dirty="0">
            <a:solidFill>
              <a:schemeClr val="tx1"/>
            </a:solidFill>
          </a:endParaRPr>
        </a:p>
      </dgm:t>
    </dgm:pt>
    <dgm:pt modelId="{B63707E4-C713-4283-8D0D-736A1AE3C65C}" type="parTrans" cxnId="{0BD8D5C5-ADAD-42D8-8F59-FEB75F66B096}">
      <dgm:prSet/>
      <dgm:spPr/>
      <dgm:t>
        <a:bodyPr/>
        <a:lstStyle/>
        <a:p>
          <a:endParaRPr lang="en-US"/>
        </a:p>
      </dgm:t>
    </dgm:pt>
    <dgm:pt modelId="{E436420E-346C-4DBA-86FB-8B5B159A3A5A}" type="sibTrans" cxnId="{0BD8D5C5-ADAD-42D8-8F59-FEB75F66B096}">
      <dgm:prSet/>
      <dgm:spPr/>
      <dgm:t>
        <a:bodyPr/>
        <a:lstStyle/>
        <a:p>
          <a:endParaRPr lang="en-US"/>
        </a:p>
      </dgm:t>
    </dgm:pt>
    <dgm:pt modelId="{BA149EE6-1506-42B9-BBC3-45AE50BDC144}">
      <dgm:prSet phldrT="[Text]"/>
      <dgm:spPr/>
      <dgm:t>
        <a:bodyPr/>
        <a:lstStyle/>
        <a:p>
          <a:r>
            <a:rPr lang="en-US" dirty="0" smtClean="0"/>
            <a:t>Triangulation</a:t>
          </a:r>
          <a:endParaRPr lang="en-US" dirty="0"/>
        </a:p>
      </dgm:t>
    </dgm:pt>
    <dgm:pt modelId="{AE3FD2CB-8E25-43FE-AA2D-CF7C21290EF6}" type="parTrans" cxnId="{18DB0866-99E5-4D17-AE58-9760821210B7}">
      <dgm:prSet/>
      <dgm:spPr/>
      <dgm:t>
        <a:bodyPr/>
        <a:lstStyle/>
        <a:p>
          <a:endParaRPr lang="en-US"/>
        </a:p>
      </dgm:t>
    </dgm:pt>
    <dgm:pt modelId="{49944AEF-4A38-444A-8C3C-1479B97BAF5C}" type="sibTrans" cxnId="{18DB0866-99E5-4D17-AE58-9760821210B7}">
      <dgm:prSet/>
      <dgm:spPr/>
      <dgm:t>
        <a:bodyPr/>
        <a:lstStyle/>
        <a:p>
          <a:endParaRPr lang="en-US"/>
        </a:p>
      </dgm:t>
    </dgm:pt>
    <dgm:pt modelId="{4288410A-3508-4088-8F7E-8C5682E13BE5}">
      <dgm:prSet phldrT="[Text]"/>
      <dgm:spPr>
        <a:solidFill>
          <a:srgbClr val="AABFE4"/>
        </a:solidFill>
      </dgm:spPr>
      <dgm:t>
        <a:bodyPr/>
        <a:lstStyle/>
        <a:p>
          <a:r>
            <a:rPr lang="en-US" dirty="0" smtClean="0">
              <a:solidFill>
                <a:schemeClr val="tx1"/>
              </a:solidFill>
            </a:rPr>
            <a:t>Rating Impacts</a:t>
          </a:r>
          <a:endParaRPr lang="en-US" dirty="0">
            <a:solidFill>
              <a:schemeClr val="tx1"/>
            </a:solidFill>
          </a:endParaRPr>
        </a:p>
      </dgm:t>
    </dgm:pt>
    <dgm:pt modelId="{F075D6F3-A2DB-46D6-B7C5-3CA25B7CC4EC}" type="parTrans" cxnId="{89BF3A15-6F11-4EED-8ECF-9C39469E0FD7}">
      <dgm:prSet/>
      <dgm:spPr/>
      <dgm:t>
        <a:bodyPr/>
        <a:lstStyle/>
        <a:p>
          <a:endParaRPr lang="en-US"/>
        </a:p>
      </dgm:t>
    </dgm:pt>
    <dgm:pt modelId="{D1665AEB-7632-477F-A6F6-A3525B4BD1D3}" type="sibTrans" cxnId="{89BF3A15-6F11-4EED-8ECF-9C39469E0FD7}">
      <dgm:prSet/>
      <dgm:spPr/>
      <dgm:t>
        <a:bodyPr/>
        <a:lstStyle/>
        <a:p>
          <a:endParaRPr lang="en-US"/>
        </a:p>
      </dgm:t>
    </dgm:pt>
    <dgm:pt modelId="{94D151A0-EA1B-435F-B6B6-81FE7F2D5AEF}">
      <dgm:prSet phldrT="[Text]"/>
      <dgm:spPr>
        <a:solidFill>
          <a:srgbClr val="AABFE4"/>
        </a:solidFill>
      </dgm:spPr>
      <dgm:t>
        <a:bodyPr/>
        <a:lstStyle/>
        <a:p>
          <a:r>
            <a:rPr lang="en-US" dirty="0" smtClean="0"/>
            <a:t>Scoring process</a:t>
          </a:r>
          <a:endParaRPr lang="en-US" dirty="0"/>
        </a:p>
      </dgm:t>
    </dgm:pt>
    <dgm:pt modelId="{DA60556F-4D47-476B-AC03-E9EA3E63C7FE}" type="parTrans" cxnId="{8A08712B-DF6B-47E8-8B31-B8282B29273C}">
      <dgm:prSet/>
      <dgm:spPr/>
      <dgm:t>
        <a:bodyPr/>
        <a:lstStyle/>
        <a:p>
          <a:endParaRPr lang="en-US"/>
        </a:p>
      </dgm:t>
    </dgm:pt>
    <dgm:pt modelId="{7A1CEB3B-B92C-4E50-A191-9E895C29F212}" type="sibTrans" cxnId="{8A08712B-DF6B-47E8-8B31-B8282B29273C}">
      <dgm:prSet/>
      <dgm:spPr/>
      <dgm:t>
        <a:bodyPr/>
        <a:lstStyle/>
        <a:p>
          <a:endParaRPr lang="en-US"/>
        </a:p>
      </dgm:t>
    </dgm:pt>
    <dgm:pt modelId="{0C8D94F5-DEF5-4120-A9DB-E63D83EF79CB}" type="pres">
      <dgm:prSet presAssocID="{85854155-5ACC-4C82-A7D3-8CBFCAC055C9}" presName="Name0" presStyleCnt="0">
        <dgm:presLayoutVars>
          <dgm:dir/>
          <dgm:animLvl val="lvl"/>
          <dgm:resizeHandles/>
        </dgm:presLayoutVars>
      </dgm:prSet>
      <dgm:spPr/>
    </dgm:pt>
    <dgm:pt modelId="{99212DC0-91F1-4BDF-98BD-CDCAB9439686}" type="pres">
      <dgm:prSet presAssocID="{B8766137-4C2B-4D4A-9D30-7CCACC3391B8}" presName="linNode" presStyleCnt="0"/>
      <dgm:spPr/>
    </dgm:pt>
    <dgm:pt modelId="{AE17AD74-A511-4FC9-B7F5-ADF5B16D9705}" type="pres">
      <dgm:prSet presAssocID="{B8766137-4C2B-4D4A-9D30-7CCACC3391B8}" presName="parentShp" presStyleLbl="node1" presStyleIdx="0" presStyleCnt="4">
        <dgm:presLayoutVars>
          <dgm:bulletEnabled val="1"/>
        </dgm:presLayoutVars>
      </dgm:prSet>
      <dgm:spPr/>
    </dgm:pt>
    <dgm:pt modelId="{D3E07E2F-5CF6-4FF7-B416-43551AB0D5BE}" type="pres">
      <dgm:prSet presAssocID="{B8766137-4C2B-4D4A-9D30-7CCACC3391B8}" presName="childShp" presStyleLbl="bgAccFollowNode1" presStyleIdx="0" presStyleCnt="4" custScaleX="71803">
        <dgm:presLayoutVars>
          <dgm:bulletEnabled val="1"/>
        </dgm:presLayoutVars>
      </dgm:prSet>
      <dgm:spPr/>
      <dgm:t>
        <a:bodyPr/>
        <a:lstStyle/>
        <a:p>
          <a:endParaRPr lang="en-US"/>
        </a:p>
      </dgm:t>
    </dgm:pt>
    <dgm:pt modelId="{2A84B790-FAA3-42F4-AF29-87C56709138E}" type="pres">
      <dgm:prSet presAssocID="{27A1CD6B-3C5E-40E2-A16E-4281F967AD26}" presName="spacing" presStyleCnt="0"/>
      <dgm:spPr/>
    </dgm:pt>
    <dgm:pt modelId="{B7113815-F731-4B9F-AEDA-EFA03898A0D5}" type="pres">
      <dgm:prSet presAssocID="{0A30A016-92D7-4A27-AC77-41DA46088984}" presName="linNode" presStyleCnt="0"/>
      <dgm:spPr/>
    </dgm:pt>
    <dgm:pt modelId="{8F2EA79B-AF10-4399-8DA0-8CFA783428B4}" type="pres">
      <dgm:prSet presAssocID="{0A30A016-92D7-4A27-AC77-41DA46088984}" presName="parentShp" presStyleLbl="node1" presStyleIdx="1" presStyleCnt="4">
        <dgm:presLayoutVars>
          <dgm:bulletEnabled val="1"/>
        </dgm:presLayoutVars>
      </dgm:prSet>
      <dgm:spPr/>
      <dgm:t>
        <a:bodyPr/>
        <a:lstStyle/>
        <a:p>
          <a:endParaRPr lang="en-US"/>
        </a:p>
      </dgm:t>
    </dgm:pt>
    <dgm:pt modelId="{60368C2F-4E1D-471A-9CC9-8D6AFC37927A}" type="pres">
      <dgm:prSet presAssocID="{0A30A016-92D7-4A27-AC77-41DA46088984}" presName="childShp" presStyleLbl="bgAccFollowNode1" presStyleIdx="1" presStyleCnt="4" custScaleX="71803">
        <dgm:presLayoutVars>
          <dgm:bulletEnabled val="1"/>
        </dgm:presLayoutVars>
      </dgm:prSet>
      <dgm:spPr/>
      <dgm:t>
        <a:bodyPr/>
        <a:lstStyle/>
        <a:p>
          <a:endParaRPr lang="en-US"/>
        </a:p>
      </dgm:t>
    </dgm:pt>
    <dgm:pt modelId="{91B79D23-A439-4367-BCED-473D6F0D149D}" type="pres">
      <dgm:prSet presAssocID="{BC901941-D3C3-48B4-9BED-083594E03707}" presName="spacing" presStyleCnt="0"/>
      <dgm:spPr/>
    </dgm:pt>
    <dgm:pt modelId="{A5E77BB2-ADFA-42E0-87DB-D43110992B08}" type="pres">
      <dgm:prSet presAssocID="{685E2CDB-3D82-436F-A660-4733CD70089A}" presName="linNode" presStyleCnt="0"/>
      <dgm:spPr/>
    </dgm:pt>
    <dgm:pt modelId="{A90B3766-A5D2-4A43-A4C0-77A686BE7647}" type="pres">
      <dgm:prSet presAssocID="{685E2CDB-3D82-436F-A660-4733CD70089A}" presName="parentShp" presStyleLbl="node1" presStyleIdx="2" presStyleCnt="4">
        <dgm:presLayoutVars>
          <dgm:bulletEnabled val="1"/>
        </dgm:presLayoutVars>
      </dgm:prSet>
      <dgm:spPr/>
    </dgm:pt>
    <dgm:pt modelId="{3F14B2ED-B9EA-4102-B8E2-3314C65C4897}" type="pres">
      <dgm:prSet presAssocID="{685E2CDB-3D82-436F-A660-4733CD70089A}" presName="childShp" presStyleLbl="bgAccFollowNode1" presStyleIdx="2" presStyleCnt="4" custScaleX="71803">
        <dgm:presLayoutVars>
          <dgm:bulletEnabled val="1"/>
        </dgm:presLayoutVars>
      </dgm:prSet>
      <dgm:spPr/>
      <dgm:t>
        <a:bodyPr/>
        <a:lstStyle/>
        <a:p>
          <a:endParaRPr lang="en-US"/>
        </a:p>
      </dgm:t>
    </dgm:pt>
    <dgm:pt modelId="{C7E82910-C75B-4D53-9968-A46E7DC707D5}" type="pres">
      <dgm:prSet presAssocID="{E436420E-346C-4DBA-86FB-8B5B159A3A5A}" presName="spacing" presStyleCnt="0"/>
      <dgm:spPr/>
    </dgm:pt>
    <dgm:pt modelId="{E59059CD-FD5D-4D4A-A645-04E0CECB7466}" type="pres">
      <dgm:prSet presAssocID="{4288410A-3508-4088-8F7E-8C5682E13BE5}" presName="linNode" presStyleCnt="0"/>
      <dgm:spPr/>
    </dgm:pt>
    <dgm:pt modelId="{579DBEA6-8E8C-4C81-8D24-24B884968E0E}" type="pres">
      <dgm:prSet presAssocID="{4288410A-3508-4088-8F7E-8C5682E13BE5}" presName="parentShp" presStyleLbl="node1" presStyleIdx="3" presStyleCnt="4">
        <dgm:presLayoutVars>
          <dgm:bulletEnabled val="1"/>
        </dgm:presLayoutVars>
      </dgm:prSet>
      <dgm:spPr/>
    </dgm:pt>
    <dgm:pt modelId="{483775B1-462E-4595-99EA-0C8D55EAE18F}" type="pres">
      <dgm:prSet presAssocID="{4288410A-3508-4088-8F7E-8C5682E13BE5}" presName="childShp" presStyleLbl="bgAccFollowNode1" presStyleIdx="3" presStyleCnt="4" custScaleX="71803">
        <dgm:presLayoutVars>
          <dgm:bulletEnabled val="1"/>
        </dgm:presLayoutVars>
      </dgm:prSet>
      <dgm:spPr/>
    </dgm:pt>
  </dgm:ptLst>
  <dgm:cxnLst>
    <dgm:cxn modelId="{C5B82710-4679-401C-B832-B617445029C8}" type="presOf" srcId="{5BAE1176-BC7D-468D-9721-0BA1785A3EFE}" destId="{D3E07E2F-5CF6-4FF7-B416-43551AB0D5BE}" srcOrd="0" destOrd="0" presId="urn:microsoft.com/office/officeart/2005/8/layout/vList6"/>
    <dgm:cxn modelId="{7D212529-2F23-4449-83CB-4673890829F4}" type="presOf" srcId="{94D151A0-EA1B-435F-B6B6-81FE7F2D5AEF}" destId="{483775B1-462E-4595-99EA-0C8D55EAE18F}" srcOrd="0" destOrd="0" presId="urn:microsoft.com/office/officeart/2005/8/layout/vList6"/>
    <dgm:cxn modelId="{00CDD1F5-CB51-49E5-AE8D-29318186566D}" type="presOf" srcId="{BA149EE6-1506-42B9-BBC3-45AE50BDC144}" destId="{3F14B2ED-B9EA-4102-B8E2-3314C65C4897}" srcOrd="0" destOrd="0" presId="urn:microsoft.com/office/officeart/2005/8/layout/vList6"/>
    <dgm:cxn modelId="{89BF3A15-6F11-4EED-8ECF-9C39469E0FD7}" srcId="{85854155-5ACC-4C82-A7D3-8CBFCAC055C9}" destId="{4288410A-3508-4088-8F7E-8C5682E13BE5}" srcOrd="3" destOrd="0" parTransId="{F075D6F3-A2DB-46D6-B7C5-3CA25B7CC4EC}" sibTransId="{D1665AEB-7632-477F-A6F6-A3525B4BD1D3}"/>
    <dgm:cxn modelId="{EE3CFD19-B230-40E6-B6D6-916A42507477}" srcId="{0A30A016-92D7-4A27-AC77-41DA46088984}" destId="{522B80A7-FC8A-4FEA-8C57-82CE480E1432}" srcOrd="2" destOrd="0" parTransId="{FB399446-871C-4A63-8C99-3D304709169B}" sibTransId="{6FFBB4EF-62F9-41F0-AE5D-6D2CA63D3BF3}"/>
    <dgm:cxn modelId="{7075CD46-9BDB-4F75-AF8F-A8DE65FFA050}" srcId="{B8766137-4C2B-4D4A-9D30-7CCACC3391B8}" destId="{5BAE1176-BC7D-468D-9721-0BA1785A3EFE}" srcOrd="0" destOrd="0" parTransId="{036A9BA2-BF15-4A20-BD1C-65150052F428}" sibTransId="{C49F6105-E851-43CA-BEE0-BCE23ECD3689}"/>
    <dgm:cxn modelId="{54847ADE-8435-4ABD-9BF4-C3C6FCD26F3F}" type="presOf" srcId="{4288410A-3508-4088-8F7E-8C5682E13BE5}" destId="{579DBEA6-8E8C-4C81-8D24-24B884968E0E}" srcOrd="0" destOrd="0" presId="urn:microsoft.com/office/officeart/2005/8/layout/vList6"/>
    <dgm:cxn modelId="{627653E4-0D3C-4187-8849-3B7178949095}" type="presOf" srcId="{85854155-5ACC-4C82-A7D3-8CBFCAC055C9}" destId="{0C8D94F5-DEF5-4120-A9DB-E63D83EF79CB}" srcOrd="0" destOrd="0" presId="urn:microsoft.com/office/officeart/2005/8/layout/vList6"/>
    <dgm:cxn modelId="{1A2D08E1-78B3-4A70-8D8B-00C1DA7C573F}" type="presOf" srcId="{685E2CDB-3D82-436F-A660-4733CD70089A}" destId="{A90B3766-A5D2-4A43-A4C0-77A686BE7647}" srcOrd="0" destOrd="0" presId="urn:microsoft.com/office/officeart/2005/8/layout/vList6"/>
    <dgm:cxn modelId="{91E99718-2118-4388-A245-0CFD13683240}" type="presOf" srcId="{266F814B-FDE5-445A-85D6-500E5F489726}" destId="{60368C2F-4E1D-471A-9CC9-8D6AFC37927A}" srcOrd="0" destOrd="0" presId="urn:microsoft.com/office/officeart/2005/8/layout/vList6"/>
    <dgm:cxn modelId="{232F35D1-C898-4AF1-836D-4201BE2B9D27}" srcId="{0A30A016-92D7-4A27-AC77-41DA46088984}" destId="{1CC9F71A-0984-420A-B142-2BA26DCC203A}" srcOrd="1" destOrd="0" parTransId="{6FCE855E-6902-4C4D-B6A2-9B77EC5A2387}" sibTransId="{7BDE4A3E-D6EC-4A3D-A7B5-2264B1186633}"/>
    <dgm:cxn modelId="{ED2571B9-F650-43AC-98F4-08D6CD978705}" type="presOf" srcId="{0A30A016-92D7-4A27-AC77-41DA46088984}" destId="{8F2EA79B-AF10-4399-8DA0-8CFA783428B4}" srcOrd="0" destOrd="0" presId="urn:microsoft.com/office/officeart/2005/8/layout/vList6"/>
    <dgm:cxn modelId="{093EC33F-B080-4D42-B2D0-8E6CD716533B}" type="presOf" srcId="{522B80A7-FC8A-4FEA-8C57-82CE480E1432}" destId="{60368C2F-4E1D-471A-9CC9-8D6AFC37927A}" srcOrd="0" destOrd="2" presId="urn:microsoft.com/office/officeart/2005/8/layout/vList6"/>
    <dgm:cxn modelId="{CC02EC8E-E7EA-445A-A7B3-713CEC833F2F}" type="presOf" srcId="{1CC9F71A-0984-420A-B142-2BA26DCC203A}" destId="{60368C2F-4E1D-471A-9CC9-8D6AFC37927A}" srcOrd="0" destOrd="1" presId="urn:microsoft.com/office/officeart/2005/8/layout/vList6"/>
    <dgm:cxn modelId="{0BD8D5C5-ADAD-42D8-8F59-FEB75F66B096}" srcId="{85854155-5ACC-4C82-A7D3-8CBFCAC055C9}" destId="{685E2CDB-3D82-436F-A660-4733CD70089A}" srcOrd="2" destOrd="0" parTransId="{B63707E4-C713-4283-8D0D-736A1AE3C65C}" sibTransId="{E436420E-346C-4DBA-86FB-8B5B159A3A5A}"/>
    <dgm:cxn modelId="{48DE5366-27AF-4A29-83A0-5AB9C6FB20B8}" srcId="{0A30A016-92D7-4A27-AC77-41DA46088984}" destId="{266F814B-FDE5-445A-85D6-500E5F489726}" srcOrd="0" destOrd="0" parTransId="{B3B8CF51-0430-4987-BD7C-0362B6FA3E81}" sibTransId="{D4049A32-A94F-4889-9A5F-7FF732813151}"/>
    <dgm:cxn modelId="{802E550B-255B-4444-BB04-2C754A7D3F37}" srcId="{85854155-5ACC-4C82-A7D3-8CBFCAC055C9}" destId="{B8766137-4C2B-4D4A-9D30-7CCACC3391B8}" srcOrd="0" destOrd="0" parTransId="{B8D4CAE5-B0B8-4700-9A72-111DC9A15CC6}" sibTransId="{27A1CD6B-3C5E-40E2-A16E-4281F967AD26}"/>
    <dgm:cxn modelId="{8A08712B-DF6B-47E8-8B31-B8282B29273C}" srcId="{4288410A-3508-4088-8F7E-8C5682E13BE5}" destId="{94D151A0-EA1B-435F-B6B6-81FE7F2D5AEF}" srcOrd="0" destOrd="0" parTransId="{DA60556F-4D47-476B-AC03-E9EA3E63C7FE}" sibTransId="{7A1CEB3B-B92C-4E50-A191-9E895C29F212}"/>
    <dgm:cxn modelId="{91CD3057-C308-4D6C-989D-BCDF46B4488A}" srcId="{85854155-5ACC-4C82-A7D3-8CBFCAC055C9}" destId="{0A30A016-92D7-4A27-AC77-41DA46088984}" srcOrd="1" destOrd="0" parTransId="{9815E3D2-FD6F-4D16-B313-4850A05ED79B}" sibTransId="{BC901941-D3C3-48B4-9BED-083594E03707}"/>
    <dgm:cxn modelId="{18DB0866-99E5-4D17-AE58-9760821210B7}" srcId="{685E2CDB-3D82-436F-A660-4733CD70089A}" destId="{BA149EE6-1506-42B9-BBC3-45AE50BDC144}" srcOrd="0" destOrd="0" parTransId="{AE3FD2CB-8E25-43FE-AA2D-CF7C21290EF6}" sibTransId="{49944AEF-4A38-444A-8C3C-1479B97BAF5C}"/>
    <dgm:cxn modelId="{65811EDD-34DA-4E04-BB13-75BA95F65A76}" type="presOf" srcId="{B8766137-4C2B-4D4A-9D30-7CCACC3391B8}" destId="{AE17AD74-A511-4FC9-B7F5-ADF5B16D9705}" srcOrd="0" destOrd="0" presId="urn:microsoft.com/office/officeart/2005/8/layout/vList6"/>
    <dgm:cxn modelId="{2B28236E-B5C5-4716-AC70-E45BD448B52A}" type="presParOf" srcId="{0C8D94F5-DEF5-4120-A9DB-E63D83EF79CB}" destId="{99212DC0-91F1-4BDF-98BD-CDCAB9439686}" srcOrd="0" destOrd="0" presId="urn:microsoft.com/office/officeart/2005/8/layout/vList6"/>
    <dgm:cxn modelId="{50E64E8C-C585-4346-84B3-4ECF5914C9F6}" type="presParOf" srcId="{99212DC0-91F1-4BDF-98BD-CDCAB9439686}" destId="{AE17AD74-A511-4FC9-B7F5-ADF5B16D9705}" srcOrd="0" destOrd="0" presId="urn:microsoft.com/office/officeart/2005/8/layout/vList6"/>
    <dgm:cxn modelId="{762226D3-1506-4418-BE04-141856CB37D6}" type="presParOf" srcId="{99212DC0-91F1-4BDF-98BD-CDCAB9439686}" destId="{D3E07E2F-5CF6-4FF7-B416-43551AB0D5BE}" srcOrd="1" destOrd="0" presId="urn:microsoft.com/office/officeart/2005/8/layout/vList6"/>
    <dgm:cxn modelId="{8A2996AC-3DF7-4C67-BF2B-6BA0800AF3EA}" type="presParOf" srcId="{0C8D94F5-DEF5-4120-A9DB-E63D83EF79CB}" destId="{2A84B790-FAA3-42F4-AF29-87C56709138E}" srcOrd="1" destOrd="0" presId="urn:microsoft.com/office/officeart/2005/8/layout/vList6"/>
    <dgm:cxn modelId="{E85D26BA-221B-4F69-B72C-D5DB8BD92B74}" type="presParOf" srcId="{0C8D94F5-DEF5-4120-A9DB-E63D83EF79CB}" destId="{B7113815-F731-4B9F-AEDA-EFA03898A0D5}" srcOrd="2" destOrd="0" presId="urn:microsoft.com/office/officeart/2005/8/layout/vList6"/>
    <dgm:cxn modelId="{96459087-A234-4A1A-A516-B027F86B2497}" type="presParOf" srcId="{B7113815-F731-4B9F-AEDA-EFA03898A0D5}" destId="{8F2EA79B-AF10-4399-8DA0-8CFA783428B4}" srcOrd="0" destOrd="0" presId="urn:microsoft.com/office/officeart/2005/8/layout/vList6"/>
    <dgm:cxn modelId="{EAFD0E58-93EF-4820-9E04-ED035AE6FE1C}" type="presParOf" srcId="{B7113815-F731-4B9F-AEDA-EFA03898A0D5}" destId="{60368C2F-4E1D-471A-9CC9-8D6AFC37927A}" srcOrd="1" destOrd="0" presId="urn:microsoft.com/office/officeart/2005/8/layout/vList6"/>
    <dgm:cxn modelId="{D08D2657-D33A-4CC6-82F3-E7E1E771212D}" type="presParOf" srcId="{0C8D94F5-DEF5-4120-A9DB-E63D83EF79CB}" destId="{91B79D23-A439-4367-BCED-473D6F0D149D}" srcOrd="3" destOrd="0" presId="urn:microsoft.com/office/officeart/2005/8/layout/vList6"/>
    <dgm:cxn modelId="{F97086B2-9D76-4888-9102-C98B6A434BB1}" type="presParOf" srcId="{0C8D94F5-DEF5-4120-A9DB-E63D83EF79CB}" destId="{A5E77BB2-ADFA-42E0-87DB-D43110992B08}" srcOrd="4" destOrd="0" presId="urn:microsoft.com/office/officeart/2005/8/layout/vList6"/>
    <dgm:cxn modelId="{649B9467-4E9C-4E05-B469-89742EBBEA81}" type="presParOf" srcId="{A5E77BB2-ADFA-42E0-87DB-D43110992B08}" destId="{A90B3766-A5D2-4A43-A4C0-77A686BE7647}" srcOrd="0" destOrd="0" presId="urn:microsoft.com/office/officeart/2005/8/layout/vList6"/>
    <dgm:cxn modelId="{9920F44E-C5DA-4B19-AFC9-95AD74EF7C94}" type="presParOf" srcId="{A5E77BB2-ADFA-42E0-87DB-D43110992B08}" destId="{3F14B2ED-B9EA-4102-B8E2-3314C65C4897}" srcOrd="1" destOrd="0" presId="urn:microsoft.com/office/officeart/2005/8/layout/vList6"/>
    <dgm:cxn modelId="{D3A63F10-FF97-4B92-BE92-B2CA10D9E45D}" type="presParOf" srcId="{0C8D94F5-DEF5-4120-A9DB-E63D83EF79CB}" destId="{C7E82910-C75B-4D53-9968-A46E7DC707D5}" srcOrd="5" destOrd="0" presId="urn:microsoft.com/office/officeart/2005/8/layout/vList6"/>
    <dgm:cxn modelId="{32D7797E-124A-4493-AF0E-A4795BD4D26B}" type="presParOf" srcId="{0C8D94F5-DEF5-4120-A9DB-E63D83EF79CB}" destId="{E59059CD-FD5D-4D4A-A645-04E0CECB7466}" srcOrd="6" destOrd="0" presId="urn:microsoft.com/office/officeart/2005/8/layout/vList6"/>
    <dgm:cxn modelId="{CD9F075C-F21A-49D2-8D28-9192D4E704F0}" type="presParOf" srcId="{E59059CD-FD5D-4D4A-A645-04E0CECB7466}" destId="{579DBEA6-8E8C-4C81-8D24-24B884968E0E}" srcOrd="0" destOrd="0" presId="urn:microsoft.com/office/officeart/2005/8/layout/vList6"/>
    <dgm:cxn modelId="{E1F9D130-164F-49A7-9137-F62A67E75759}" type="presParOf" srcId="{E59059CD-FD5D-4D4A-A645-04E0CECB7466}" destId="{483775B1-462E-4595-99EA-0C8D55EAE18F}"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FED9F56-AC46-41A2-9184-277ECCDF6533}"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n-US"/>
        </a:p>
      </dgm:t>
    </dgm:pt>
    <dgm:pt modelId="{7517FD05-F5E7-45AA-AE73-9BBCD2F4C061}">
      <dgm:prSet phldrT="[Text]" custT="1"/>
      <dgm:spPr>
        <a:solidFill>
          <a:srgbClr val="AABFE4"/>
        </a:solidFill>
      </dgm:spPr>
      <dgm:t>
        <a:bodyPr/>
        <a:lstStyle/>
        <a:p>
          <a:r>
            <a:rPr lang="en-US" sz="1600" dirty="0">
              <a:solidFill>
                <a:schemeClr val="tx1"/>
              </a:solidFill>
            </a:rPr>
            <a:t>Screening</a:t>
          </a:r>
        </a:p>
      </dgm:t>
    </dgm:pt>
    <dgm:pt modelId="{BEBFADF5-A1B1-43FE-B325-29955718B757}" type="parTrans" cxnId="{29D4B86E-C436-48DD-A9CD-A2A48CEC6AD5}">
      <dgm:prSet/>
      <dgm:spPr/>
      <dgm:t>
        <a:bodyPr/>
        <a:lstStyle/>
        <a:p>
          <a:endParaRPr lang="en-US">
            <a:solidFill>
              <a:schemeClr val="tx1"/>
            </a:solidFill>
          </a:endParaRPr>
        </a:p>
      </dgm:t>
    </dgm:pt>
    <dgm:pt modelId="{A54DAF97-41CB-4570-B6D1-023131E4E5B6}" type="sibTrans" cxnId="{29D4B86E-C436-48DD-A9CD-A2A48CEC6AD5}">
      <dgm:prSet/>
      <dgm:spPr/>
      <dgm:t>
        <a:bodyPr/>
        <a:lstStyle/>
        <a:p>
          <a:endParaRPr lang="en-US">
            <a:solidFill>
              <a:schemeClr val="tx1"/>
            </a:solidFill>
          </a:endParaRPr>
        </a:p>
      </dgm:t>
    </dgm:pt>
    <dgm:pt modelId="{C861D273-BB9D-4C78-9DF0-0C55723F5FC4}">
      <dgm:prSet phldrT="[Text]" custT="1"/>
      <dgm:spPr>
        <a:solidFill>
          <a:srgbClr val="A5E9D9"/>
        </a:solidFill>
      </dgm:spPr>
      <dgm:t>
        <a:bodyPr/>
        <a:lstStyle/>
        <a:p>
          <a:r>
            <a:rPr lang="en-US" sz="1600" dirty="0">
              <a:solidFill>
                <a:schemeClr val="tx1"/>
              </a:solidFill>
            </a:rPr>
            <a:t>Scoping</a:t>
          </a:r>
        </a:p>
      </dgm:t>
    </dgm:pt>
    <dgm:pt modelId="{1C5D0EF9-E789-4C49-80AB-1E5C7720767B}" type="parTrans" cxnId="{6A943F56-779E-4C3E-ACA7-E24F9420D230}">
      <dgm:prSet/>
      <dgm:spPr/>
      <dgm:t>
        <a:bodyPr/>
        <a:lstStyle/>
        <a:p>
          <a:endParaRPr lang="en-US">
            <a:solidFill>
              <a:schemeClr val="tx1"/>
            </a:solidFill>
          </a:endParaRPr>
        </a:p>
      </dgm:t>
    </dgm:pt>
    <dgm:pt modelId="{7942B0F5-766F-43DC-8702-2B8FCA9074BB}" type="sibTrans" cxnId="{6A943F56-779E-4C3E-ACA7-E24F9420D230}">
      <dgm:prSet/>
      <dgm:spPr/>
      <dgm:t>
        <a:bodyPr/>
        <a:lstStyle/>
        <a:p>
          <a:endParaRPr lang="en-US">
            <a:solidFill>
              <a:schemeClr val="tx1"/>
            </a:solidFill>
          </a:endParaRPr>
        </a:p>
      </dgm:t>
    </dgm:pt>
    <dgm:pt modelId="{D2AE5D1D-D755-4E07-A450-236513DC9060}">
      <dgm:prSet phldrT="[Text]" custT="1"/>
      <dgm:spPr/>
      <dgm:t>
        <a:bodyPr/>
        <a:lstStyle/>
        <a:p>
          <a:r>
            <a:rPr lang="en-US" sz="1600" dirty="0" smtClean="0">
              <a:solidFill>
                <a:schemeClr val="tx1"/>
              </a:solidFill>
            </a:rPr>
            <a:t>Field-based HRIA</a:t>
          </a:r>
          <a:endParaRPr lang="en-US" sz="1600" dirty="0">
            <a:solidFill>
              <a:schemeClr val="tx1"/>
            </a:solidFill>
          </a:endParaRPr>
        </a:p>
      </dgm:t>
    </dgm:pt>
    <dgm:pt modelId="{DB9E8223-4A67-45F5-82AD-A34E8EDB4D54}" type="parTrans" cxnId="{6F5EC170-2091-465D-A1DC-F0D65264481C}">
      <dgm:prSet/>
      <dgm:spPr/>
      <dgm:t>
        <a:bodyPr/>
        <a:lstStyle/>
        <a:p>
          <a:endParaRPr lang="en-US">
            <a:solidFill>
              <a:schemeClr val="tx1"/>
            </a:solidFill>
          </a:endParaRPr>
        </a:p>
      </dgm:t>
    </dgm:pt>
    <dgm:pt modelId="{10888DF8-CDA9-4B0A-8FCA-EF18327BA371}" type="sibTrans" cxnId="{6F5EC170-2091-465D-A1DC-F0D65264481C}">
      <dgm:prSet/>
      <dgm:spPr/>
      <dgm:t>
        <a:bodyPr/>
        <a:lstStyle/>
        <a:p>
          <a:endParaRPr lang="en-US">
            <a:solidFill>
              <a:schemeClr val="tx1"/>
            </a:solidFill>
          </a:endParaRPr>
        </a:p>
      </dgm:t>
    </dgm:pt>
    <dgm:pt modelId="{1FEA8F51-C977-4DEE-A9F2-C9F9C5A37F8A}">
      <dgm:prSet phldrT="[Text]" custT="1"/>
      <dgm:spPr>
        <a:solidFill>
          <a:srgbClr val="FFE48F"/>
        </a:solidFill>
      </dgm:spPr>
      <dgm:t>
        <a:bodyPr/>
        <a:lstStyle/>
        <a:p>
          <a:r>
            <a:rPr lang="en-US" sz="1600" dirty="0">
              <a:solidFill>
                <a:schemeClr val="tx1"/>
              </a:solidFill>
            </a:rPr>
            <a:t>Management and Monitoring</a:t>
          </a:r>
        </a:p>
      </dgm:t>
    </dgm:pt>
    <dgm:pt modelId="{1F8EF474-A2DB-417F-ACA5-585E1D9C0AEC}" type="parTrans" cxnId="{1E83EB76-FB1F-4F41-B540-AC820A1421BE}">
      <dgm:prSet/>
      <dgm:spPr/>
      <dgm:t>
        <a:bodyPr/>
        <a:lstStyle/>
        <a:p>
          <a:endParaRPr lang="en-US">
            <a:solidFill>
              <a:schemeClr val="tx1"/>
            </a:solidFill>
          </a:endParaRPr>
        </a:p>
      </dgm:t>
    </dgm:pt>
    <dgm:pt modelId="{9FC0F399-C9C6-45F9-BFDE-17880E09B6CB}" type="sibTrans" cxnId="{1E83EB76-FB1F-4F41-B540-AC820A1421BE}">
      <dgm:prSet/>
      <dgm:spPr/>
      <dgm:t>
        <a:bodyPr/>
        <a:lstStyle/>
        <a:p>
          <a:endParaRPr lang="en-US">
            <a:solidFill>
              <a:schemeClr val="tx1"/>
            </a:solidFill>
          </a:endParaRPr>
        </a:p>
      </dgm:t>
    </dgm:pt>
    <dgm:pt modelId="{99DA15FE-AF66-4E0D-A2ED-4C5473143586}">
      <dgm:prSet phldrT="[Text]" custT="1"/>
      <dgm:spPr>
        <a:solidFill>
          <a:srgbClr val="D6F9BF"/>
        </a:solidFill>
      </dgm:spPr>
      <dgm:t>
        <a:bodyPr/>
        <a:lstStyle/>
        <a:p>
          <a:r>
            <a:rPr lang="en-US" sz="1600" dirty="0" smtClean="0">
              <a:solidFill>
                <a:schemeClr val="tx1"/>
              </a:solidFill>
            </a:rPr>
            <a:t>Mitigation Action Plan</a:t>
          </a:r>
          <a:endParaRPr lang="en-US" sz="1600" dirty="0">
            <a:solidFill>
              <a:schemeClr val="tx1"/>
            </a:solidFill>
          </a:endParaRPr>
        </a:p>
      </dgm:t>
    </dgm:pt>
    <dgm:pt modelId="{41C495BF-7CEC-45FF-9544-40E3558BD31D}" type="sibTrans" cxnId="{DC7CDCF7-F80F-4490-8789-FBE2F46E3D61}">
      <dgm:prSet/>
      <dgm:spPr/>
      <dgm:t>
        <a:bodyPr/>
        <a:lstStyle/>
        <a:p>
          <a:endParaRPr lang="en-US">
            <a:solidFill>
              <a:schemeClr val="tx1"/>
            </a:solidFill>
          </a:endParaRPr>
        </a:p>
      </dgm:t>
    </dgm:pt>
    <dgm:pt modelId="{0C230D9E-1127-4B61-B684-34E43EFC59E1}" type="parTrans" cxnId="{DC7CDCF7-F80F-4490-8789-FBE2F46E3D61}">
      <dgm:prSet/>
      <dgm:spPr/>
      <dgm:t>
        <a:bodyPr/>
        <a:lstStyle/>
        <a:p>
          <a:endParaRPr lang="en-US">
            <a:solidFill>
              <a:schemeClr val="tx1"/>
            </a:solidFill>
          </a:endParaRPr>
        </a:p>
      </dgm:t>
    </dgm:pt>
    <dgm:pt modelId="{8D812EEC-8B61-4095-A4C0-859B628FBECB}">
      <dgm:prSet phldrT="[Text]" custT="1"/>
      <dgm:spPr/>
      <dgm:t>
        <a:bodyPr/>
        <a:lstStyle/>
        <a:p>
          <a:r>
            <a:rPr lang="en-US" sz="1200" dirty="0" smtClean="0">
              <a:solidFill>
                <a:schemeClr val="tx1"/>
              </a:solidFill>
            </a:rPr>
            <a:t>Aggregated data</a:t>
          </a:r>
          <a:endParaRPr lang="en-US" sz="1200" dirty="0">
            <a:solidFill>
              <a:schemeClr val="tx1"/>
            </a:solidFill>
          </a:endParaRPr>
        </a:p>
      </dgm:t>
    </dgm:pt>
    <dgm:pt modelId="{4FC96CDF-93DD-4F1E-ACF9-EEC946B0D548}" type="parTrans" cxnId="{CDBF550C-D58B-4681-8BF8-BE8874F4FBEE}">
      <dgm:prSet/>
      <dgm:spPr/>
      <dgm:t>
        <a:bodyPr/>
        <a:lstStyle/>
        <a:p>
          <a:endParaRPr lang="en-US">
            <a:solidFill>
              <a:schemeClr val="tx1"/>
            </a:solidFill>
          </a:endParaRPr>
        </a:p>
      </dgm:t>
    </dgm:pt>
    <dgm:pt modelId="{A494A901-1740-4DEB-97B3-A94B6958D1A2}" type="sibTrans" cxnId="{CDBF550C-D58B-4681-8BF8-BE8874F4FBEE}">
      <dgm:prSet/>
      <dgm:spPr/>
      <dgm:t>
        <a:bodyPr/>
        <a:lstStyle/>
        <a:p>
          <a:endParaRPr lang="en-US">
            <a:solidFill>
              <a:schemeClr val="tx1"/>
            </a:solidFill>
          </a:endParaRPr>
        </a:p>
      </dgm:t>
    </dgm:pt>
    <dgm:pt modelId="{F16F174F-9A2E-42DF-AD6C-452AE1D27C00}">
      <dgm:prSet phldrT="[Text]" custT="1"/>
      <dgm:spPr/>
      <dgm:t>
        <a:bodyPr/>
        <a:lstStyle/>
        <a:p>
          <a:r>
            <a:rPr lang="en-US" sz="1200" dirty="0" smtClean="0">
              <a:solidFill>
                <a:schemeClr val="tx1"/>
              </a:solidFill>
            </a:rPr>
            <a:t>Acquire </a:t>
          </a:r>
          <a:r>
            <a:rPr lang="en-US" sz="1200" dirty="0" err="1" smtClean="0">
              <a:solidFill>
                <a:schemeClr val="tx1"/>
              </a:solidFill>
            </a:rPr>
            <a:t>Righst</a:t>
          </a:r>
          <a:r>
            <a:rPr lang="en-US" sz="1200" smtClean="0">
              <a:solidFill>
                <a:schemeClr val="tx1"/>
              </a:solidFill>
            </a:rPr>
            <a:t>-holder </a:t>
          </a:r>
          <a:r>
            <a:rPr lang="en-US" sz="1200" dirty="0" smtClean="0">
              <a:solidFill>
                <a:schemeClr val="tx1"/>
              </a:solidFill>
            </a:rPr>
            <a:t>Views</a:t>
          </a:r>
          <a:endParaRPr lang="en-US" sz="1200" dirty="0">
            <a:solidFill>
              <a:schemeClr val="tx1"/>
            </a:solidFill>
          </a:endParaRPr>
        </a:p>
      </dgm:t>
    </dgm:pt>
    <dgm:pt modelId="{A390AE0D-EDCE-409C-A295-D5DA13A69769}" type="parTrans" cxnId="{CF883927-57ED-4449-8D30-B1059ED10853}">
      <dgm:prSet/>
      <dgm:spPr/>
      <dgm:t>
        <a:bodyPr/>
        <a:lstStyle/>
        <a:p>
          <a:endParaRPr lang="en-US">
            <a:solidFill>
              <a:schemeClr val="tx1"/>
            </a:solidFill>
          </a:endParaRPr>
        </a:p>
      </dgm:t>
    </dgm:pt>
    <dgm:pt modelId="{74E0AED5-FB1E-4770-97CE-1D254783DC8E}" type="sibTrans" cxnId="{CF883927-57ED-4449-8D30-B1059ED10853}">
      <dgm:prSet/>
      <dgm:spPr/>
      <dgm:t>
        <a:bodyPr/>
        <a:lstStyle/>
        <a:p>
          <a:endParaRPr lang="en-US">
            <a:solidFill>
              <a:schemeClr val="tx1"/>
            </a:solidFill>
          </a:endParaRPr>
        </a:p>
      </dgm:t>
    </dgm:pt>
    <dgm:pt modelId="{65014F47-15D6-4A2A-8053-23C7D6E91654}">
      <dgm:prSet phldrT="[Text]" custT="1"/>
      <dgm:spPr/>
      <dgm:t>
        <a:bodyPr/>
        <a:lstStyle/>
        <a:p>
          <a:r>
            <a:rPr lang="en-US" sz="1200" dirty="0" smtClean="0">
              <a:solidFill>
                <a:schemeClr val="tx1"/>
              </a:solidFill>
            </a:rPr>
            <a:t>Identify Gaps</a:t>
          </a:r>
          <a:endParaRPr lang="en-US" sz="1200" dirty="0">
            <a:solidFill>
              <a:schemeClr val="tx1"/>
            </a:solidFill>
          </a:endParaRPr>
        </a:p>
      </dgm:t>
    </dgm:pt>
    <dgm:pt modelId="{7724B86E-91CE-4EB9-AEB4-B93A67F2F7BA}" type="parTrans" cxnId="{3163A15E-1FFE-4746-A50C-A68F991E3ABF}">
      <dgm:prSet/>
      <dgm:spPr/>
      <dgm:t>
        <a:bodyPr/>
        <a:lstStyle/>
        <a:p>
          <a:endParaRPr lang="en-US">
            <a:solidFill>
              <a:schemeClr val="tx1"/>
            </a:solidFill>
          </a:endParaRPr>
        </a:p>
      </dgm:t>
    </dgm:pt>
    <dgm:pt modelId="{813F965D-5E49-4B49-B12D-1B2B55252095}" type="sibTrans" cxnId="{3163A15E-1FFE-4746-A50C-A68F991E3ABF}">
      <dgm:prSet/>
      <dgm:spPr/>
      <dgm:t>
        <a:bodyPr/>
        <a:lstStyle/>
        <a:p>
          <a:endParaRPr lang="en-US">
            <a:solidFill>
              <a:schemeClr val="tx1"/>
            </a:solidFill>
          </a:endParaRPr>
        </a:p>
      </dgm:t>
    </dgm:pt>
    <dgm:pt modelId="{197F68CF-A14C-4083-A3CE-C0D1DE54B15F}">
      <dgm:prSet phldrT="[Text]" custT="1"/>
      <dgm:spPr/>
      <dgm:t>
        <a:bodyPr/>
        <a:lstStyle/>
        <a:p>
          <a:r>
            <a:rPr lang="en-US" sz="1200" dirty="0" smtClean="0">
              <a:solidFill>
                <a:schemeClr val="tx1"/>
              </a:solidFill>
            </a:rPr>
            <a:t>Rate Impacts</a:t>
          </a:r>
          <a:endParaRPr lang="en-US" sz="1200" dirty="0">
            <a:solidFill>
              <a:schemeClr val="tx1"/>
            </a:solidFill>
          </a:endParaRPr>
        </a:p>
      </dgm:t>
    </dgm:pt>
    <dgm:pt modelId="{61265837-734A-4696-9FE5-7AE0AED4B734}" type="parTrans" cxnId="{F05361DB-F876-480D-B8F0-7E4F9DDDA6A7}">
      <dgm:prSet/>
      <dgm:spPr/>
      <dgm:t>
        <a:bodyPr/>
        <a:lstStyle/>
        <a:p>
          <a:endParaRPr lang="en-US">
            <a:solidFill>
              <a:schemeClr val="tx1"/>
            </a:solidFill>
          </a:endParaRPr>
        </a:p>
      </dgm:t>
    </dgm:pt>
    <dgm:pt modelId="{7AA0B4C4-874E-409C-AC7B-3643471B3AA9}" type="sibTrans" cxnId="{F05361DB-F876-480D-B8F0-7E4F9DDDA6A7}">
      <dgm:prSet/>
      <dgm:spPr/>
      <dgm:t>
        <a:bodyPr/>
        <a:lstStyle/>
        <a:p>
          <a:endParaRPr lang="en-US">
            <a:solidFill>
              <a:schemeClr val="tx1"/>
            </a:solidFill>
          </a:endParaRPr>
        </a:p>
      </dgm:t>
    </dgm:pt>
    <dgm:pt modelId="{41CB0774-D4CE-4C9A-A6EC-1CF2506D02EC}" type="pres">
      <dgm:prSet presAssocID="{AFED9F56-AC46-41A2-9184-277ECCDF6533}" presName="Name0" presStyleCnt="0">
        <dgm:presLayoutVars>
          <dgm:dir/>
          <dgm:animLvl val="lvl"/>
          <dgm:resizeHandles val="exact"/>
        </dgm:presLayoutVars>
      </dgm:prSet>
      <dgm:spPr/>
      <dgm:t>
        <a:bodyPr/>
        <a:lstStyle/>
        <a:p>
          <a:endParaRPr lang="en-US"/>
        </a:p>
      </dgm:t>
    </dgm:pt>
    <dgm:pt modelId="{171FA994-3B22-4872-ACF2-D4295C436BB5}" type="pres">
      <dgm:prSet presAssocID="{1FEA8F51-C977-4DEE-A9F2-C9F9C5A37F8A}" presName="boxAndChildren" presStyleCnt="0"/>
      <dgm:spPr/>
    </dgm:pt>
    <dgm:pt modelId="{F239AA03-2290-4BB9-A8D1-5E04F643E53F}" type="pres">
      <dgm:prSet presAssocID="{1FEA8F51-C977-4DEE-A9F2-C9F9C5A37F8A}" presName="parentTextBox" presStyleLbl="node1" presStyleIdx="0" presStyleCnt="5" custScaleY="44382"/>
      <dgm:spPr/>
      <dgm:t>
        <a:bodyPr/>
        <a:lstStyle/>
        <a:p>
          <a:endParaRPr lang="en-US"/>
        </a:p>
      </dgm:t>
    </dgm:pt>
    <dgm:pt modelId="{E6EEF6CC-393F-4AAE-A1F5-9A07A67BAF8C}" type="pres">
      <dgm:prSet presAssocID="{41C495BF-7CEC-45FF-9544-40E3558BD31D}" presName="sp" presStyleCnt="0"/>
      <dgm:spPr/>
    </dgm:pt>
    <dgm:pt modelId="{25606555-4675-47B8-91AE-975575E4D591}" type="pres">
      <dgm:prSet presAssocID="{99DA15FE-AF66-4E0D-A2ED-4C5473143586}" presName="arrowAndChildren" presStyleCnt="0"/>
      <dgm:spPr/>
    </dgm:pt>
    <dgm:pt modelId="{AB875082-2683-45CE-851A-E04225AA7F14}" type="pres">
      <dgm:prSet presAssocID="{99DA15FE-AF66-4E0D-A2ED-4C5473143586}" presName="parentTextArrow" presStyleLbl="node1" presStyleIdx="1" presStyleCnt="5" custScaleY="26590"/>
      <dgm:spPr/>
      <dgm:t>
        <a:bodyPr/>
        <a:lstStyle/>
        <a:p>
          <a:endParaRPr lang="en-US"/>
        </a:p>
      </dgm:t>
    </dgm:pt>
    <dgm:pt modelId="{827EA2F4-7660-415D-A806-2714AB8FF4F7}" type="pres">
      <dgm:prSet presAssocID="{10888DF8-CDA9-4B0A-8FCA-EF18327BA371}" presName="sp" presStyleCnt="0"/>
      <dgm:spPr/>
    </dgm:pt>
    <dgm:pt modelId="{DB72A90A-4A4B-454B-AE33-25DB70134A0C}" type="pres">
      <dgm:prSet presAssocID="{D2AE5D1D-D755-4E07-A450-236513DC9060}" presName="arrowAndChildren" presStyleCnt="0"/>
      <dgm:spPr/>
    </dgm:pt>
    <dgm:pt modelId="{2F9D65CA-D88B-48F4-855D-45EA82C2C74E}" type="pres">
      <dgm:prSet presAssocID="{D2AE5D1D-D755-4E07-A450-236513DC9060}" presName="parentTextArrow" presStyleLbl="node1" presStyleIdx="1" presStyleCnt="5" custScaleY="24460"/>
      <dgm:spPr/>
      <dgm:t>
        <a:bodyPr/>
        <a:lstStyle/>
        <a:p>
          <a:endParaRPr lang="en-US"/>
        </a:p>
      </dgm:t>
    </dgm:pt>
    <dgm:pt modelId="{0C1279DA-ABB3-4921-9C0D-F7A7F49DF56F}" type="pres">
      <dgm:prSet presAssocID="{D2AE5D1D-D755-4E07-A450-236513DC9060}" presName="arrow" presStyleLbl="node1" presStyleIdx="2" presStyleCnt="5" custScaleY="126143" custLinFactNeighborY="-4036"/>
      <dgm:spPr/>
      <dgm:t>
        <a:bodyPr/>
        <a:lstStyle/>
        <a:p>
          <a:endParaRPr lang="en-US"/>
        </a:p>
      </dgm:t>
    </dgm:pt>
    <dgm:pt modelId="{EE0C6974-1AE2-4892-852C-1DDC5C3F0EBC}" type="pres">
      <dgm:prSet presAssocID="{D2AE5D1D-D755-4E07-A450-236513DC9060}" presName="descendantArrow" presStyleCnt="0"/>
      <dgm:spPr/>
    </dgm:pt>
    <dgm:pt modelId="{C503D4FF-26B0-4C97-AD8F-47CC21959C73}" type="pres">
      <dgm:prSet presAssocID="{8D812EEC-8B61-4095-A4C0-859B628FBECB}" presName="childTextArrow" presStyleLbl="fgAccFollowNode1" presStyleIdx="0" presStyleCnt="4" custScaleX="24290" custScaleY="173767">
        <dgm:presLayoutVars>
          <dgm:bulletEnabled val="1"/>
        </dgm:presLayoutVars>
      </dgm:prSet>
      <dgm:spPr/>
      <dgm:t>
        <a:bodyPr/>
        <a:lstStyle/>
        <a:p>
          <a:endParaRPr lang="en-US"/>
        </a:p>
      </dgm:t>
    </dgm:pt>
    <dgm:pt modelId="{5BE06981-E698-476E-B2C1-B7034DCBF429}" type="pres">
      <dgm:prSet presAssocID="{F16F174F-9A2E-42DF-AD6C-452AE1D27C00}" presName="childTextArrow" presStyleLbl="fgAccFollowNode1" presStyleIdx="1" presStyleCnt="4" custScaleX="24290" custScaleY="173767">
        <dgm:presLayoutVars>
          <dgm:bulletEnabled val="1"/>
        </dgm:presLayoutVars>
      </dgm:prSet>
      <dgm:spPr/>
      <dgm:t>
        <a:bodyPr/>
        <a:lstStyle/>
        <a:p>
          <a:endParaRPr lang="en-US"/>
        </a:p>
      </dgm:t>
    </dgm:pt>
    <dgm:pt modelId="{90495F3D-BA6A-4032-9AA4-5943A09C9C12}" type="pres">
      <dgm:prSet presAssocID="{65014F47-15D6-4A2A-8053-23C7D6E91654}" presName="childTextArrow" presStyleLbl="fgAccFollowNode1" presStyleIdx="2" presStyleCnt="4" custScaleX="24290" custScaleY="173767">
        <dgm:presLayoutVars>
          <dgm:bulletEnabled val="1"/>
        </dgm:presLayoutVars>
      </dgm:prSet>
      <dgm:spPr/>
      <dgm:t>
        <a:bodyPr/>
        <a:lstStyle/>
        <a:p>
          <a:endParaRPr lang="en-US"/>
        </a:p>
      </dgm:t>
    </dgm:pt>
    <dgm:pt modelId="{AF00D8BE-2EC4-46B4-879E-8FD8B1604CD5}" type="pres">
      <dgm:prSet presAssocID="{197F68CF-A14C-4083-A3CE-C0D1DE54B15F}" presName="childTextArrow" presStyleLbl="fgAccFollowNode1" presStyleIdx="3" presStyleCnt="4" custScaleX="24290" custScaleY="173767">
        <dgm:presLayoutVars>
          <dgm:bulletEnabled val="1"/>
        </dgm:presLayoutVars>
      </dgm:prSet>
      <dgm:spPr/>
      <dgm:t>
        <a:bodyPr/>
        <a:lstStyle/>
        <a:p>
          <a:endParaRPr lang="en-US"/>
        </a:p>
      </dgm:t>
    </dgm:pt>
    <dgm:pt modelId="{EA7CA930-33D2-4AE6-8B49-08F35CA18F18}" type="pres">
      <dgm:prSet presAssocID="{7942B0F5-766F-43DC-8702-2B8FCA9074BB}" presName="sp" presStyleCnt="0"/>
      <dgm:spPr/>
    </dgm:pt>
    <dgm:pt modelId="{E18C81D2-4477-4BBC-9490-942BB22EFEDE}" type="pres">
      <dgm:prSet presAssocID="{C861D273-BB9D-4C78-9DF0-0C55723F5FC4}" presName="arrowAndChildren" presStyleCnt="0"/>
      <dgm:spPr/>
    </dgm:pt>
    <dgm:pt modelId="{011F8966-FC37-4E2F-9664-F83536204735}" type="pres">
      <dgm:prSet presAssocID="{C861D273-BB9D-4C78-9DF0-0C55723F5FC4}" presName="parentTextArrow" presStyleLbl="node1" presStyleIdx="3" presStyleCnt="5" custScaleY="30807"/>
      <dgm:spPr/>
      <dgm:t>
        <a:bodyPr/>
        <a:lstStyle/>
        <a:p>
          <a:endParaRPr lang="en-US"/>
        </a:p>
      </dgm:t>
    </dgm:pt>
    <dgm:pt modelId="{8118F9FB-F5DA-44D2-B698-CD0DE0A11146}" type="pres">
      <dgm:prSet presAssocID="{A54DAF97-41CB-4570-B6D1-023131E4E5B6}" presName="sp" presStyleCnt="0"/>
      <dgm:spPr/>
    </dgm:pt>
    <dgm:pt modelId="{AC774443-3EF4-4954-A79F-A18549309A0E}" type="pres">
      <dgm:prSet presAssocID="{7517FD05-F5E7-45AA-AE73-9BBCD2F4C061}" presName="arrowAndChildren" presStyleCnt="0"/>
      <dgm:spPr/>
    </dgm:pt>
    <dgm:pt modelId="{0CD1530F-D320-4081-870A-BF9E97936027}" type="pres">
      <dgm:prSet presAssocID="{7517FD05-F5E7-45AA-AE73-9BBCD2F4C061}" presName="parentTextArrow" presStyleLbl="node1" presStyleIdx="4" presStyleCnt="5" custScaleY="22969"/>
      <dgm:spPr/>
      <dgm:t>
        <a:bodyPr/>
        <a:lstStyle/>
        <a:p>
          <a:endParaRPr lang="en-US"/>
        </a:p>
      </dgm:t>
    </dgm:pt>
  </dgm:ptLst>
  <dgm:cxnLst>
    <dgm:cxn modelId="{7134A7B2-76DC-4948-83CC-3F60ED0B0E0E}" type="presOf" srcId="{99DA15FE-AF66-4E0D-A2ED-4C5473143586}" destId="{AB875082-2683-45CE-851A-E04225AA7F14}" srcOrd="0" destOrd="0" presId="urn:microsoft.com/office/officeart/2005/8/layout/process4"/>
    <dgm:cxn modelId="{CDBF550C-D58B-4681-8BF8-BE8874F4FBEE}" srcId="{D2AE5D1D-D755-4E07-A450-236513DC9060}" destId="{8D812EEC-8B61-4095-A4C0-859B628FBECB}" srcOrd="0" destOrd="0" parTransId="{4FC96CDF-93DD-4F1E-ACF9-EEC946B0D548}" sibTransId="{A494A901-1740-4DEB-97B3-A94B6958D1A2}"/>
    <dgm:cxn modelId="{29D4B86E-C436-48DD-A9CD-A2A48CEC6AD5}" srcId="{AFED9F56-AC46-41A2-9184-277ECCDF6533}" destId="{7517FD05-F5E7-45AA-AE73-9BBCD2F4C061}" srcOrd="0" destOrd="0" parTransId="{BEBFADF5-A1B1-43FE-B325-29955718B757}" sibTransId="{A54DAF97-41CB-4570-B6D1-023131E4E5B6}"/>
    <dgm:cxn modelId="{93117CD5-C653-493F-B8AD-A961F993DCF8}" type="presOf" srcId="{1FEA8F51-C977-4DEE-A9F2-C9F9C5A37F8A}" destId="{F239AA03-2290-4BB9-A8D1-5E04F643E53F}" srcOrd="0" destOrd="0" presId="urn:microsoft.com/office/officeart/2005/8/layout/process4"/>
    <dgm:cxn modelId="{A1B85665-4186-404C-BF13-F4FE52D20B67}" type="presOf" srcId="{C861D273-BB9D-4C78-9DF0-0C55723F5FC4}" destId="{011F8966-FC37-4E2F-9664-F83536204735}" srcOrd="0" destOrd="0" presId="urn:microsoft.com/office/officeart/2005/8/layout/process4"/>
    <dgm:cxn modelId="{1E83EB76-FB1F-4F41-B540-AC820A1421BE}" srcId="{AFED9F56-AC46-41A2-9184-277ECCDF6533}" destId="{1FEA8F51-C977-4DEE-A9F2-C9F9C5A37F8A}" srcOrd="4" destOrd="0" parTransId="{1F8EF474-A2DB-417F-ACA5-585E1D9C0AEC}" sibTransId="{9FC0F399-C9C6-45F9-BFDE-17880E09B6CB}"/>
    <dgm:cxn modelId="{B8DCF271-054E-47A2-B69A-19E00BE41279}" type="presOf" srcId="{D2AE5D1D-D755-4E07-A450-236513DC9060}" destId="{0C1279DA-ABB3-4921-9C0D-F7A7F49DF56F}" srcOrd="1" destOrd="0" presId="urn:microsoft.com/office/officeart/2005/8/layout/process4"/>
    <dgm:cxn modelId="{6EC80DE1-8E15-4F9D-B521-6E91B8B99208}" type="presOf" srcId="{F16F174F-9A2E-42DF-AD6C-452AE1D27C00}" destId="{5BE06981-E698-476E-B2C1-B7034DCBF429}" srcOrd="0" destOrd="0" presId="urn:microsoft.com/office/officeart/2005/8/layout/process4"/>
    <dgm:cxn modelId="{66420537-AD6F-4F43-9B41-92E7DBE230C3}" type="presOf" srcId="{197F68CF-A14C-4083-A3CE-C0D1DE54B15F}" destId="{AF00D8BE-2EC4-46B4-879E-8FD8B1604CD5}" srcOrd="0" destOrd="0" presId="urn:microsoft.com/office/officeart/2005/8/layout/process4"/>
    <dgm:cxn modelId="{3163A15E-1FFE-4746-A50C-A68F991E3ABF}" srcId="{D2AE5D1D-D755-4E07-A450-236513DC9060}" destId="{65014F47-15D6-4A2A-8053-23C7D6E91654}" srcOrd="2" destOrd="0" parTransId="{7724B86E-91CE-4EB9-AEB4-B93A67F2F7BA}" sibTransId="{813F965D-5E49-4B49-B12D-1B2B55252095}"/>
    <dgm:cxn modelId="{9DD780AD-5DB6-4026-8D52-580DDEFCFB05}" type="presOf" srcId="{7517FD05-F5E7-45AA-AE73-9BBCD2F4C061}" destId="{0CD1530F-D320-4081-870A-BF9E97936027}" srcOrd="0" destOrd="0" presId="urn:microsoft.com/office/officeart/2005/8/layout/process4"/>
    <dgm:cxn modelId="{C784538B-D13E-4D92-AF37-E9C76043E1C8}" type="presOf" srcId="{65014F47-15D6-4A2A-8053-23C7D6E91654}" destId="{90495F3D-BA6A-4032-9AA4-5943A09C9C12}" srcOrd="0" destOrd="0" presId="urn:microsoft.com/office/officeart/2005/8/layout/process4"/>
    <dgm:cxn modelId="{BF6CF869-B9B3-473E-9620-F924B8A51BB5}" type="presOf" srcId="{8D812EEC-8B61-4095-A4C0-859B628FBECB}" destId="{C503D4FF-26B0-4C97-AD8F-47CC21959C73}" srcOrd="0" destOrd="0" presId="urn:microsoft.com/office/officeart/2005/8/layout/process4"/>
    <dgm:cxn modelId="{36B8E6F5-7746-484A-A395-F445562BB2D6}" type="presOf" srcId="{D2AE5D1D-D755-4E07-A450-236513DC9060}" destId="{2F9D65CA-D88B-48F4-855D-45EA82C2C74E}" srcOrd="0" destOrd="0" presId="urn:microsoft.com/office/officeart/2005/8/layout/process4"/>
    <dgm:cxn modelId="{DC7CDCF7-F80F-4490-8789-FBE2F46E3D61}" srcId="{AFED9F56-AC46-41A2-9184-277ECCDF6533}" destId="{99DA15FE-AF66-4E0D-A2ED-4C5473143586}" srcOrd="3" destOrd="0" parTransId="{0C230D9E-1127-4B61-B684-34E43EFC59E1}" sibTransId="{41C495BF-7CEC-45FF-9544-40E3558BD31D}"/>
    <dgm:cxn modelId="{6F5EC170-2091-465D-A1DC-F0D65264481C}" srcId="{AFED9F56-AC46-41A2-9184-277ECCDF6533}" destId="{D2AE5D1D-D755-4E07-A450-236513DC9060}" srcOrd="2" destOrd="0" parTransId="{DB9E8223-4A67-45F5-82AD-A34E8EDB4D54}" sibTransId="{10888DF8-CDA9-4B0A-8FCA-EF18327BA371}"/>
    <dgm:cxn modelId="{6A943F56-779E-4C3E-ACA7-E24F9420D230}" srcId="{AFED9F56-AC46-41A2-9184-277ECCDF6533}" destId="{C861D273-BB9D-4C78-9DF0-0C55723F5FC4}" srcOrd="1" destOrd="0" parTransId="{1C5D0EF9-E789-4C49-80AB-1E5C7720767B}" sibTransId="{7942B0F5-766F-43DC-8702-2B8FCA9074BB}"/>
    <dgm:cxn modelId="{F05361DB-F876-480D-B8F0-7E4F9DDDA6A7}" srcId="{D2AE5D1D-D755-4E07-A450-236513DC9060}" destId="{197F68CF-A14C-4083-A3CE-C0D1DE54B15F}" srcOrd="3" destOrd="0" parTransId="{61265837-734A-4696-9FE5-7AE0AED4B734}" sibTransId="{7AA0B4C4-874E-409C-AC7B-3643471B3AA9}"/>
    <dgm:cxn modelId="{B28DBBFC-D1E1-40E3-B6FE-6FF95AEB8123}" type="presOf" srcId="{AFED9F56-AC46-41A2-9184-277ECCDF6533}" destId="{41CB0774-D4CE-4C9A-A6EC-1CF2506D02EC}" srcOrd="0" destOrd="0" presId="urn:microsoft.com/office/officeart/2005/8/layout/process4"/>
    <dgm:cxn modelId="{CF883927-57ED-4449-8D30-B1059ED10853}" srcId="{D2AE5D1D-D755-4E07-A450-236513DC9060}" destId="{F16F174F-9A2E-42DF-AD6C-452AE1D27C00}" srcOrd="1" destOrd="0" parTransId="{A390AE0D-EDCE-409C-A295-D5DA13A69769}" sibTransId="{74E0AED5-FB1E-4770-97CE-1D254783DC8E}"/>
    <dgm:cxn modelId="{ECF58A59-F973-49F3-BAA5-82BC0B177FB3}" type="presParOf" srcId="{41CB0774-D4CE-4C9A-A6EC-1CF2506D02EC}" destId="{171FA994-3B22-4872-ACF2-D4295C436BB5}" srcOrd="0" destOrd="0" presId="urn:microsoft.com/office/officeart/2005/8/layout/process4"/>
    <dgm:cxn modelId="{F7EC2319-CB33-463D-83A1-1CAE23FEBE88}" type="presParOf" srcId="{171FA994-3B22-4872-ACF2-D4295C436BB5}" destId="{F239AA03-2290-4BB9-A8D1-5E04F643E53F}" srcOrd="0" destOrd="0" presId="urn:microsoft.com/office/officeart/2005/8/layout/process4"/>
    <dgm:cxn modelId="{2DAE7FFB-9CFC-4DC7-A2C5-35E6636F29DE}" type="presParOf" srcId="{41CB0774-D4CE-4C9A-A6EC-1CF2506D02EC}" destId="{E6EEF6CC-393F-4AAE-A1F5-9A07A67BAF8C}" srcOrd="1" destOrd="0" presId="urn:microsoft.com/office/officeart/2005/8/layout/process4"/>
    <dgm:cxn modelId="{026D402D-40E7-4491-AC6A-B922643ECAFE}" type="presParOf" srcId="{41CB0774-D4CE-4C9A-A6EC-1CF2506D02EC}" destId="{25606555-4675-47B8-91AE-975575E4D591}" srcOrd="2" destOrd="0" presId="urn:microsoft.com/office/officeart/2005/8/layout/process4"/>
    <dgm:cxn modelId="{094FB54E-893A-4654-9320-9AC0F80BA7F9}" type="presParOf" srcId="{25606555-4675-47B8-91AE-975575E4D591}" destId="{AB875082-2683-45CE-851A-E04225AA7F14}" srcOrd="0" destOrd="0" presId="urn:microsoft.com/office/officeart/2005/8/layout/process4"/>
    <dgm:cxn modelId="{9D57B32E-2C1B-4C35-BBD4-A0899E5E5929}" type="presParOf" srcId="{41CB0774-D4CE-4C9A-A6EC-1CF2506D02EC}" destId="{827EA2F4-7660-415D-A806-2714AB8FF4F7}" srcOrd="3" destOrd="0" presId="urn:microsoft.com/office/officeart/2005/8/layout/process4"/>
    <dgm:cxn modelId="{1A1DE671-D12F-4DA4-A883-C8BE0BE807F5}" type="presParOf" srcId="{41CB0774-D4CE-4C9A-A6EC-1CF2506D02EC}" destId="{DB72A90A-4A4B-454B-AE33-25DB70134A0C}" srcOrd="4" destOrd="0" presId="urn:microsoft.com/office/officeart/2005/8/layout/process4"/>
    <dgm:cxn modelId="{3292C3D0-79B8-45EA-B2F9-8A5200EEB28B}" type="presParOf" srcId="{DB72A90A-4A4B-454B-AE33-25DB70134A0C}" destId="{2F9D65CA-D88B-48F4-855D-45EA82C2C74E}" srcOrd="0" destOrd="0" presId="urn:microsoft.com/office/officeart/2005/8/layout/process4"/>
    <dgm:cxn modelId="{64882C7C-2775-4150-A1E0-4741E8EBECCC}" type="presParOf" srcId="{DB72A90A-4A4B-454B-AE33-25DB70134A0C}" destId="{0C1279DA-ABB3-4921-9C0D-F7A7F49DF56F}" srcOrd="1" destOrd="0" presId="urn:microsoft.com/office/officeart/2005/8/layout/process4"/>
    <dgm:cxn modelId="{B8F61E86-32E1-48E9-A237-D669BD90FF62}" type="presParOf" srcId="{DB72A90A-4A4B-454B-AE33-25DB70134A0C}" destId="{EE0C6974-1AE2-4892-852C-1DDC5C3F0EBC}" srcOrd="2" destOrd="0" presId="urn:microsoft.com/office/officeart/2005/8/layout/process4"/>
    <dgm:cxn modelId="{90CB3BE2-AD0C-48D6-B323-6C027B5096DC}" type="presParOf" srcId="{EE0C6974-1AE2-4892-852C-1DDC5C3F0EBC}" destId="{C503D4FF-26B0-4C97-AD8F-47CC21959C73}" srcOrd="0" destOrd="0" presId="urn:microsoft.com/office/officeart/2005/8/layout/process4"/>
    <dgm:cxn modelId="{AC98B8B5-5840-44BC-AA28-05A75669C06D}" type="presParOf" srcId="{EE0C6974-1AE2-4892-852C-1DDC5C3F0EBC}" destId="{5BE06981-E698-476E-B2C1-B7034DCBF429}" srcOrd="1" destOrd="0" presId="urn:microsoft.com/office/officeart/2005/8/layout/process4"/>
    <dgm:cxn modelId="{7CB07429-F1FB-4F80-B8AF-58102F5A2F7D}" type="presParOf" srcId="{EE0C6974-1AE2-4892-852C-1DDC5C3F0EBC}" destId="{90495F3D-BA6A-4032-9AA4-5943A09C9C12}" srcOrd="2" destOrd="0" presId="urn:microsoft.com/office/officeart/2005/8/layout/process4"/>
    <dgm:cxn modelId="{3DCEB83F-1E40-419C-9C6B-D845D398D43B}" type="presParOf" srcId="{EE0C6974-1AE2-4892-852C-1DDC5C3F0EBC}" destId="{AF00D8BE-2EC4-46B4-879E-8FD8B1604CD5}" srcOrd="3" destOrd="0" presId="urn:microsoft.com/office/officeart/2005/8/layout/process4"/>
    <dgm:cxn modelId="{F59953A9-159F-478D-B506-8B8869A33F15}" type="presParOf" srcId="{41CB0774-D4CE-4C9A-A6EC-1CF2506D02EC}" destId="{EA7CA930-33D2-4AE6-8B49-08F35CA18F18}" srcOrd="5" destOrd="0" presId="urn:microsoft.com/office/officeart/2005/8/layout/process4"/>
    <dgm:cxn modelId="{FB49B986-24B8-4769-AFA2-87A75E009178}" type="presParOf" srcId="{41CB0774-D4CE-4C9A-A6EC-1CF2506D02EC}" destId="{E18C81D2-4477-4BBC-9490-942BB22EFEDE}" srcOrd="6" destOrd="0" presId="urn:microsoft.com/office/officeart/2005/8/layout/process4"/>
    <dgm:cxn modelId="{AE8973DB-012D-46EA-A39B-C640194DB27F}" type="presParOf" srcId="{E18C81D2-4477-4BBC-9490-942BB22EFEDE}" destId="{011F8966-FC37-4E2F-9664-F83536204735}" srcOrd="0" destOrd="0" presId="urn:microsoft.com/office/officeart/2005/8/layout/process4"/>
    <dgm:cxn modelId="{A135AA53-841F-4172-9CFE-777FF73140AA}" type="presParOf" srcId="{41CB0774-D4CE-4C9A-A6EC-1CF2506D02EC}" destId="{8118F9FB-F5DA-44D2-B698-CD0DE0A11146}" srcOrd="7" destOrd="0" presId="urn:microsoft.com/office/officeart/2005/8/layout/process4"/>
    <dgm:cxn modelId="{2426397C-5408-4BE3-9F25-1FC8CDC10175}" type="presParOf" srcId="{41CB0774-D4CE-4C9A-A6EC-1CF2506D02EC}" destId="{AC774443-3EF4-4954-A79F-A18549309A0E}" srcOrd="8" destOrd="0" presId="urn:microsoft.com/office/officeart/2005/8/layout/process4"/>
    <dgm:cxn modelId="{82F5D302-E4B7-45BA-AC63-D7BF07A90AFC}" type="presParOf" srcId="{AC774443-3EF4-4954-A79F-A18549309A0E}" destId="{0CD1530F-D320-4081-870A-BF9E97936027}" srcOrd="0" destOrd="0" presId="urn:microsoft.com/office/officeart/2005/8/layout/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5854155-5ACC-4C82-A7D3-8CBFCAC055C9}"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B8766137-4C2B-4D4A-9D30-7CCACC3391B8}">
      <dgm:prSet phldrT="[Text]"/>
      <dgm:spPr>
        <a:solidFill>
          <a:schemeClr val="accent2">
            <a:lumMod val="20000"/>
            <a:lumOff val="80000"/>
          </a:schemeClr>
        </a:solidFill>
        <a:ln>
          <a:solidFill>
            <a:schemeClr val="bg1"/>
          </a:solidFill>
        </a:ln>
      </dgm:spPr>
      <dgm:t>
        <a:bodyPr/>
        <a:lstStyle/>
        <a:p>
          <a:r>
            <a:rPr lang="en-US" dirty="0" smtClean="0">
              <a:solidFill>
                <a:schemeClr val="tx1"/>
              </a:solidFill>
            </a:rPr>
            <a:t>Aggregate Data</a:t>
          </a:r>
          <a:endParaRPr lang="en-US" dirty="0">
            <a:solidFill>
              <a:schemeClr val="tx1"/>
            </a:solidFill>
          </a:endParaRPr>
        </a:p>
      </dgm:t>
    </dgm:pt>
    <dgm:pt modelId="{B8D4CAE5-B0B8-4700-9A72-111DC9A15CC6}" type="parTrans" cxnId="{802E550B-255B-4444-BB04-2C754A7D3F37}">
      <dgm:prSet/>
      <dgm:spPr/>
      <dgm:t>
        <a:bodyPr/>
        <a:lstStyle/>
        <a:p>
          <a:endParaRPr lang="en-US"/>
        </a:p>
      </dgm:t>
    </dgm:pt>
    <dgm:pt modelId="{27A1CD6B-3C5E-40E2-A16E-4281F967AD26}" type="sibTrans" cxnId="{802E550B-255B-4444-BB04-2C754A7D3F37}">
      <dgm:prSet/>
      <dgm:spPr/>
      <dgm:t>
        <a:bodyPr/>
        <a:lstStyle/>
        <a:p>
          <a:endParaRPr lang="en-US"/>
        </a:p>
      </dgm:t>
    </dgm:pt>
    <dgm:pt modelId="{5BAE1176-BC7D-468D-9721-0BA1785A3EFE}">
      <dgm:prSet phldrT="[Text]"/>
      <dgm:spPr/>
      <dgm:t>
        <a:bodyPr/>
        <a:lstStyle/>
        <a:p>
          <a:r>
            <a:rPr lang="en-US" dirty="0" smtClean="0"/>
            <a:t>Cataloging and interviewing</a:t>
          </a:r>
          <a:endParaRPr lang="en-US" dirty="0"/>
        </a:p>
      </dgm:t>
    </dgm:pt>
    <dgm:pt modelId="{036A9BA2-BF15-4A20-BD1C-65150052F428}" type="parTrans" cxnId="{7075CD46-9BDB-4F75-AF8F-A8DE65FFA050}">
      <dgm:prSet/>
      <dgm:spPr/>
      <dgm:t>
        <a:bodyPr/>
        <a:lstStyle/>
        <a:p>
          <a:endParaRPr lang="en-US"/>
        </a:p>
      </dgm:t>
    </dgm:pt>
    <dgm:pt modelId="{C49F6105-E851-43CA-BEE0-BCE23ECD3689}" type="sibTrans" cxnId="{7075CD46-9BDB-4F75-AF8F-A8DE65FFA050}">
      <dgm:prSet/>
      <dgm:spPr/>
      <dgm:t>
        <a:bodyPr/>
        <a:lstStyle/>
        <a:p>
          <a:endParaRPr lang="en-US"/>
        </a:p>
      </dgm:t>
    </dgm:pt>
    <dgm:pt modelId="{0A30A016-92D7-4A27-AC77-41DA46088984}">
      <dgm:prSet phldrT="[Text]"/>
      <dgm:spPr>
        <a:solidFill>
          <a:srgbClr val="C1F7CB"/>
        </a:solidFill>
      </dgm:spPr>
      <dgm:t>
        <a:bodyPr/>
        <a:lstStyle/>
        <a:p>
          <a:r>
            <a:rPr lang="en-US" dirty="0" smtClean="0">
              <a:solidFill>
                <a:schemeClr val="tx1"/>
              </a:solidFill>
            </a:rPr>
            <a:t>Acquiring Rightsholder Views</a:t>
          </a:r>
          <a:endParaRPr lang="en-US" dirty="0">
            <a:solidFill>
              <a:schemeClr val="tx1"/>
            </a:solidFill>
          </a:endParaRPr>
        </a:p>
      </dgm:t>
    </dgm:pt>
    <dgm:pt modelId="{9815E3D2-FD6F-4D16-B313-4850A05ED79B}" type="parTrans" cxnId="{91CD3057-C308-4D6C-989D-BCDF46B4488A}">
      <dgm:prSet/>
      <dgm:spPr/>
      <dgm:t>
        <a:bodyPr/>
        <a:lstStyle/>
        <a:p>
          <a:endParaRPr lang="en-US"/>
        </a:p>
      </dgm:t>
    </dgm:pt>
    <dgm:pt modelId="{BC901941-D3C3-48B4-9BED-083594E03707}" type="sibTrans" cxnId="{91CD3057-C308-4D6C-989D-BCDF46B4488A}">
      <dgm:prSet/>
      <dgm:spPr/>
      <dgm:t>
        <a:bodyPr/>
        <a:lstStyle/>
        <a:p>
          <a:endParaRPr lang="en-US"/>
        </a:p>
      </dgm:t>
    </dgm:pt>
    <dgm:pt modelId="{266F814B-FDE5-445A-85D6-500E5F489726}">
      <dgm:prSet phldrT="[Text]"/>
      <dgm:spPr/>
      <dgm:t>
        <a:bodyPr/>
        <a:lstStyle/>
        <a:p>
          <a:r>
            <a:rPr lang="en-US" dirty="0" smtClean="0"/>
            <a:t>Train your guide</a:t>
          </a:r>
          <a:endParaRPr lang="en-US" dirty="0"/>
        </a:p>
      </dgm:t>
    </dgm:pt>
    <dgm:pt modelId="{B3B8CF51-0430-4987-BD7C-0362B6FA3E81}" type="parTrans" cxnId="{48DE5366-27AF-4A29-83A0-5AB9C6FB20B8}">
      <dgm:prSet/>
      <dgm:spPr/>
      <dgm:t>
        <a:bodyPr/>
        <a:lstStyle/>
        <a:p>
          <a:endParaRPr lang="en-US"/>
        </a:p>
      </dgm:t>
    </dgm:pt>
    <dgm:pt modelId="{D4049A32-A94F-4889-9A5F-7FF732813151}" type="sibTrans" cxnId="{48DE5366-27AF-4A29-83A0-5AB9C6FB20B8}">
      <dgm:prSet/>
      <dgm:spPr/>
      <dgm:t>
        <a:bodyPr/>
        <a:lstStyle/>
        <a:p>
          <a:endParaRPr lang="en-US"/>
        </a:p>
      </dgm:t>
    </dgm:pt>
    <dgm:pt modelId="{522B80A7-FC8A-4FEA-8C57-82CE480E1432}">
      <dgm:prSet phldrT="[Text]"/>
      <dgm:spPr/>
      <dgm:t>
        <a:bodyPr/>
        <a:lstStyle/>
        <a:p>
          <a:r>
            <a:rPr lang="en-US" dirty="0" smtClean="0"/>
            <a:t>Plan a sampling Strategy</a:t>
          </a:r>
          <a:endParaRPr lang="en-US" dirty="0"/>
        </a:p>
      </dgm:t>
    </dgm:pt>
    <dgm:pt modelId="{FB399446-871C-4A63-8C99-3D304709169B}" type="parTrans" cxnId="{EE3CFD19-B230-40E6-B6D6-916A42507477}">
      <dgm:prSet/>
      <dgm:spPr/>
      <dgm:t>
        <a:bodyPr/>
        <a:lstStyle/>
        <a:p>
          <a:endParaRPr lang="en-US"/>
        </a:p>
      </dgm:t>
    </dgm:pt>
    <dgm:pt modelId="{6FFBB4EF-62F9-41F0-AE5D-6D2CA63D3BF3}" type="sibTrans" cxnId="{EE3CFD19-B230-40E6-B6D6-916A42507477}">
      <dgm:prSet/>
      <dgm:spPr/>
      <dgm:t>
        <a:bodyPr/>
        <a:lstStyle/>
        <a:p>
          <a:endParaRPr lang="en-US"/>
        </a:p>
      </dgm:t>
    </dgm:pt>
    <dgm:pt modelId="{1CC9F71A-0984-420A-B142-2BA26DCC203A}">
      <dgm:prSet phldrT="[Text]"/>
      <dgm:spPr/>
      <dgm:t>
        <a:bodyPr/>
        <a:lstStyle/>
        <a:p>
          <a:r>
            <a:rPr lang="en-US" dirty="0" smtClean="0"/>
            <a:t>Test your questions</a:t>
          </a:r>
          <a:endParaRPr lang="en-US" dirty="0"/>
        </a:p>
      </dgm:t>
    </dgm:pt>
    <dgm:pt modelId="{6FCE855E-6902-4C4D-B6A2-9B77EC5A2387}" type="parTrans" cxnId="{232F35D1-C898-4AF1-836D-4201BE2B9D27}">
      <dgm:prSet/>
      <dgm:spPr/>
      <dgm:t>
        <a:bodyPr/>
        <a:lstStyle/>
        <a:p>
          <a:endParaRPr lang="en-US"/>
        </a:p>
      </dgm:t>
    </dgm:pt>
    <dgm:pt modelId="{7BDE4A3E-D6EC-4A3D-A7B5-2264B1186633}" type="sibTrans" cxnId="{232F35D1-C898-4AF1-836D-4201BE2B9D27}">
      <dgm:prSet/>
      <dgm:spPr/>
      <dgm:t>
        <a:bodyPr/>
        <a:lstStyle/>
        <a:p>
          <a:endParaRPr lang="en-US"/>
        </a:p>
      </dgm:t>
    </dgm:pt>
    <dgm:pt modelId="{685E2CDB-3D82-436F-A660-4733CD70089A}">
      <dgm:prSet phldrT="[Text]"/>
      <dgm:spPr>
        <a:solidFill>
          <a:srgbClr val="A5E9D9"/>
        </a:solidFill>
      </dgm:spPr>
      <dgm:t>
        <a:bodyPr/>
        <a:lstStyle/>
        <a:p>
          <a:r>
            <a:rPr lang="en-US" dirty="0" smtClean="0">
              <a:solidFill>
                <a:schemeClr val="tx1"/>
              </a:solidFill>
            </a:rPr>
            <a:t>Identifying Gaps</a:t>
          </a:r>
          <a:endParaRPr lang="en-US" dirty="0">
            <a:solidFill>
              <a:schemeClr val="tx1"/>
            </a:solidFill>
          </a:endParaRPr>
        </a:p>
      </dgm:t>
    </dgm:pt>
    <dgm:pt modelId="{B63707E4-C713-4283-8D0D-736A1AE3C65C}" type="parTrans" cxnId="{0BD8D5C5-ADAD-42D8-8F59-FEB75F66B096}">
      <dgm:prSet/>
      <dgm:spPr/>
      <dgm:t>
        <a:bodyPr/>
        <a:lstStyle/>
        <a:p>
          <a:endParaRPr lang="en-US"/>
        </a:p>
      </dgm:t>
    </dgm:pt>
    <dgm:pt modelId="{E436420E-346C-4DBA-86FB-8B5B159A3A5A}" type="sibTrans" cxnId="{0BD8D5C5-ADAD-42D8-8F59-FEB75F66B096}">
      <dgm:prSet/>
      <dgm:spPr/>
      <dgm:t>
        <a:bodyPr/>
        <a:lstStyle/>
        <a:p>
          <a:endParaRPr lang="en-US"/>
        </a:p>
      </dgm:t>
    </dgm:pt>
    <dgm:pt modelId="{BA149EE6-1506-42B9-BBC3-45AE50BDC144}">
      <dgm:prSet phldrT="[Text]"/>
      <dgm:spPr/>
      <dgm:t>
        <a:bodyPr/>
        <a:lstStyle/>
        <a:p>
          <a:r>
            <a:rPr lang="en-US" dirty="0" smtClean="0"/>
            <a:t>Triangulation</a:t>
          </a:r>
          <a:endParaRPr lang="en-US" dirty="0"/>
        </a:p>
      </dgm:t>
    </dgm:pt>
    <dgm:pt modelId="{AE3FD2CB-8E25-43FE-AA2D-CF7C21290EF6}" type="parTrans" cxnId="{18DB0866-99E5-4D17-AE58-9760821210B7}">
      <dgm:prSet/>
      <dgm:spPr/>
      <dgm:t>
        <a:bodyPr/>
        <a:lstStyle/>
        <a:p>
          <a:endParaRPr lang="en-US"/>
        </a:p>
      </dgm:t>
    </dgm:pt>
    <dgm:pt modelId="{49944AEF-4A38-444A-8C3C-1479B97BAF5C}" type="sibTrans" cxnId="{18DB0866-99E5-4D17-AE58-9760821210B7}">
      <dgm:prSet/>
      <dgm:spPr/>
      <dgm:t>
        <a:bodyPr/>
        <a:lstStyle/>
        <a:p>
          <a:endParaRPr lang="en-US"/>
        </a:p>
      </dgm:t>
    </dgm:pt>
    <dgm:pt modelId="{4288410A-3508-4088-8F7E-8C5682E13BE5}">
      <dgm:prSet phldrT="[Text]"/>
      <dgm:spPr>
        <a:solidFill>
          <a:srgbClr val="AABFE4"/>
        </a:solidFill>
        <a:ln>
          <a:solidFill>
            <a:schemeClr val="tx1"/>
          </a:solidFill>
        </a:ln>
      </dgm:spPr>
      <dgm:t>
        <a:bodyPr/>
        <a:lstStyle/>
        <a:p>
          <a:r>
            <a:rPr lang="en-US" dirty="0" smtClean="0">
              <a:solidFill>
                <a:schemeClr val="tx1"/>
              </a:solidFill>
            </a:rPr>
            <a:t>Rating Impacts</a:t>
          </a:r>
          <a:endParaRPr lang="en-US" dirty="0">
            <a:solidFill>
              <a:schemeClr val="tx1"/>
            </a:solidFill>
          </a:endParaRPr>
        </a:p>
      </dgm:t>
    </dgm:pt>
    <dgm:pt modelId="{F075D6F3-A2DB-46D6-B7C5-3CA25B7CC4EC}" type="parTrans" cxnId="{89BF3A15-6F11-4EED-8ECF-9C39469E0FD7}">
      <dgm:prSet/>
      <dgm:spPr/>
      <dgm:t>
        <a:bodyPr/>
        <a:lstStyle/>
        <a:p>
          <a:endParaRPr lang="en-US"/>
        </a:p>
      </dgm:t>
    </dgm:pt>
    <dgm:pt modelId="{D1665AEB-7632-477F-A6F6-A3525B4BD1D3}" type="sibTrans" cxnId="{89BF3A15-6F11-4EED-8ECF-9C39469E0FD7}">
      <dgm:prSet/>
      <dgm:spPr/>
      <dgm:t>
        <a:bodyPr/>
        <a:lstStyle/>
        <a:p>
          <a:endParaRPr lang="en-US"/>
        </a:p>
      </dgm:t>
    </dgm:pt>
    <dgm:pt modelId="{94D151A0-EA1B-435F-B6B6-81FE7F2D5AEF}">
      <dgm:prSet phldrT="[Text]"/>
      <dgm:spPr>
        <a:solidFill>
          <a:srgbClr val="AABFE4"/>
        </a:solidFill>
      </dgm:spPr>
      <dgm:t>
        <a:bodyPr/>
        <a:lstStyle/>
        <a:p>
          <a:r>
            <a:rPr lang="en-US" dirty="0" smtClean="0"/>
            <a:t>Scoring process</a:t>
          </a:r>
          <a:endParaRPr lang="en-US" dirty="0"/>
        </a:p>
      </dgm:t>
    </dgm:pt>
    <dgm:pt modelId="{DA60556F-4D47-476B-AC03-E9EA3E63C7FE}" type="parTrans" cxnId="{8A08712B-DF6B-47E8-8B31-B8282B29273C}">
      <dgm:prSet/>
      <dgm:spPr/>
      <dgm:t>
        <a:bodyPr/>
        <a:lstStyle/>
        <a:p>
          <a:endParaRPr lang="en-US"/>
        </a:p>
      </dgm:t>
    </dgm:pt>
    <dgm:pt modelId="{7A1CEB3B-B92C-4E50-A191-9E895C29F212}" type="sibTrans" cxnId="{8A08712B-DF6B-47E8-8B31-B8282B29273C}">
      <dgm:prSet/>
      <dgm:spPr/>
      <dgm:t>
        <a:bodyPr/>
        <a:lstStyle/>
        <a:p>
          <a:endParaRPr lang="en-US"/>
        </a:p>
      </dgm:t>
    </dgm:pt>
    <dgm:pt modelId="{0C8D94F5-DEF5-4120-A9DB-E63D83EF79CB}" type="pres">
      <dgm:prSet presAssocID="{85854155-5ACC-4C82-A7D3-8CBFCAC055C9}" presName="Name0" presStyleCnt="0">
        <dgm:presLayoutVars>
          <dgm:dir/>
          <dgm:animLvl val="lvl"/>
          <dgm:resizeHandles/>
        </dgm:presLayoutVars>
      </dgm:prSet>
      <dgm:spPr/>
    </dgm:pt>
    <dgm:pt modelId="{99212DC0-91F1-4BDF-98BD-CDCAB9439686}" type="pres">
      <dgm:prSet presAssocID="{B8766137-4C2B-4D4A-9D30-7CCACC3391B8}" presName="linNode" presStyleCnt="0"/>
      <dgm:spPr/>
    </dgm:pt>
    <dgm:pt modelId="{AE17AD74-A511-4FC9-B7F5-ADF5B16D9705}" type="pres">
      <dgm:prSet presAssocID="{B8766137-4C2B-4D4A-9D30-7CCACC3391B8}" presName="parentShp" presStyleLbl="node1" presStyleIdx="0" presStyleCnt="4">
        <dgm:presLayoutVars>
          <dgm:bulletEnabled val="1"/>
        </dgm:presLayoutVars>
      </dgm:prSet>
      <dgm:spPr/>
    </dgm:pt>
    <dgm:pt modelId="{D3E07E2F-5CF6-4FF7-B416-43551AB0D5BE}" type="pres">
      <dgm:prSet presAssocID="{B8766137-4C2B-4D4A-9D30-7CCACC3391B8}" presName="childShp" presStyleLbl="bgAccFollowNode1" presStyleIdx="0" presStyleCnt="4" custScaleX="71803">
        <dgm:presLayoutVars>
          <dgm:bulletEnabled val="1"/>
        </dgm:presLayoutVars>
      </dgm:prSet>
      <dgm:spPr/>
      <dgm:t>
        <a:bodyPr/>
        <a:lstStyle/>
        <a:p>
          <a:endParaRPr lang="en-US"/>
        </a:p>
      </dgm:t>
    </dgm:pt>
    <dgm:pt modelId="{2A84B790-FAA3-42F4-AF29-87C56709138E}" type="pres">
      <dgm:prSet presAssocID="{27A1CD6B-3C5E-40E2-A16E-4281F967AD26}" presName="spacing" presStyleCnt="0"/>
      <dgm:spPr/>
    </dgm:pt>
    <dgm:pt modelId="{B7113815-F731-4B9F-AEDA-EFA03898A0D5}" type="pres">
      <dgm:prSet presAssocID="{0A30A016-92D7-4A27-AC77-41DA46088984}" presName="linNode" presStyleCnt="0"/>
      <dgm:spPr/>
    </dgm:pt>
    <dgm:pt modelId="{8F2EA79B-AF10-4399-8DA0-8CFA783428B4}" type="pres">
      <dgm:prSet presAssocID="{0A30A016-92D7-4A27-AC77-41DA46088984}" presName="parentShp" presStyleLbl="node1" presStyleIdx="1" presStyleCnt="4">
        <dgm:presLayoutVars>
          <dgm:bulletEnabled val="1"/>
        </dgm:presLayoutVars>
      </dgm:prSet>
      <dgm:spPr/>
      <dgm:t>
        <a:bodyPr/>
        <a:lstStyle/>
        <a:p>
          <a:endParaRPr lang="en-US"/>
        </a:p>
      </dgm:t>
    </dgm:pt>
    <dgm:pt modelId="{60368C2F-4E1D-471A-9CC9-8D6AFC37927A}" type="pres">
      <dgm:prSet presAssocID="{0A30A016-92D7-4A27-AC77-41DA46088984}" presName="childShp" presStyleLbl="bgAccFollowNode1" presStyleIdx="1" presStyleCnt="4" custScaleX="71803">
        <dgm:presLayoutVars>
          <dgm:bulletEnabled val="1"/>
        </dgm:presLayoutVars>
      </dgm:prSet>
      <dgm:spPr/>
      <dgm:t>
        <a:bodyPr/>
        <a:lstStyle/>
        <a:p>
          <a:endParaRPr lang="en-US"/>
        </a:p>
      </dgm:t>
    </dgm:pt>
    <dgm:pt modelId="{91B79D23-A439-4367-BCED-473D6F0D149D}" type="pres">
      <dgm:prSet presAssocID="{BC901941-D3C3-48B4-9BED-083594E03707}" presName="spacing" presStyleCnt="0"/>
      <dgm:spPr/>
    </dgm:pt>
    <dgm:pt modelId="{A5E77BB2-ADFA-42E0-87DB-D43110992B08}" type="pres">
      <dgm:prSet presAssocID="{685E2CDB-3D82-436F-A660-4733CD70089A}" presName="linNode" presStyleCnt="0"/>
      <dgm:spPr/>
    </dgm:pt>
    <dgm:pt modelId="{A90B3766-A5D2-4A43-A4C0-77A686BE7647}" type="pres">
      <dgm:prSet presAssocID="{685E2CDB-3D82-436F-A660-4733CD70089A}" presName="parentShp" presStyleLbl="node1" presStyleIdx="2" presStyleCnt="4">
        <dgm:presLayoutVars>
          <dgm:bulletEnabled val="1"/>
        </dgm:presLayoutVars>
      </dgm:prSet>
      <dgm:spPr/>
    </dgm:pt>
    <dgm:pt modelId="{3F14B2ED-B9EA-4102-B8E2-3314C65C4897}" type="pres">
      <dgm:prSet presAssocID="{685E2CDB-3D82-436F-A660-4733CD70089A}" presName="childShp" presStyleLbl="bgAccFollowNode1" presStyleIdx="2" presStyleCnt="4" custScaleX="71803">
        <dgm:presLayoutVars>
          <dgm:bulletEnabled val="1"/>
        </dgm:presLayoutVars>
      </dgm:prSet>
      <dgm:spPr/>
      <dgm:t>
        <a:bodyPr/>
        <a:lstStyle/>
        <a:p>
          <a:endParaRPr lang="en-US"/>
        </a:p>
      </dgm:t>
    </dgm:pt>
    <dgm:pt modelId="{C7E82910-C75B-4D53-9968-A46E7DC707D5}" type="pres">
      <dgm:prSet presAssocID="{E436420E-346C-4DBA-86FB-8B5B159A3A5A}" presName="spacing" presStyleCnt="0"/>
      <dgm:spPr/>
    </dgm:pt>
    <dgm:pt modelId="{E59059CD-FD5D-4D4A-A645-04E0CECB7466}" type="pres">
      <dgm:prSet presAssocID="{4288410A-3508-4088-8F7E-8C5682E13BE5}" presName="linNode" presStyleCnt="0"/>
      <dgm:spPr/>
    </dgm:pt>
    <dgm:pt modelId="{579DBEA6-8E8C-4C81-8D24-24B884968E0E}" type="pres">
      <dgm:prSet presAssocID="{4288410A-3508-4088-8F7E-8C5682E13BE5}" presName="parentShp" presStyleLbl="node1" presStyleIdx="3" presStyleCnt="4">
        <dgm:presLayoutVars>
          <dgm:bulletEnabled val="1"/>
        </dgm:presLayoutVars>
      </dgm:prSet>
      <dgm:spPr/>
    </dgm:pt>
    <dgm:pt modelId="{483775B1-462E-4595-99EA-0C8D55EAE18F}" type="pres">
      <dgm:prSet presAssocID="{4288410A-3508-4088-8F7E-8C5682E13BE5}" presName="childShp" presStyleLbl="bgAccFollowNode1" presStyleIdx="3" presStyleCnt="4" custScaleX="71803">
        <dgm:presLayoutVars>
          <dgm:bulletEnabled val="1"/>
        </dgm:presLayoutVars>
      </dgm:prSet>
      <dgm:spPr/>
    </dgm:pt>
  </dgm:ptLst>
  <dgm:cxnLst>
    <dgm:cxn modelId="{89BF3A15-6F11-4EED-8ECF-9C39469E0FD7}" srcId="{85854155-5ACC-4C82-A7D3-8CBFCAC055C9}" destId="{4288410A-3508-4088-8F7E-8C5682E13BE5}" srcOrd="3" destOrd="0" parTransId="{F075D6F3-A2DB-46D6-B7C5-3CA25B7CC4EC}" sibTransId="{D1665AEB-7632-477F-A6F6-A3525B4BD1D3}"/>
    <dgm:cxn modelId="{A191ABC2-71AE-4901-9C36-24553B41C477}" type="presOf" srcId="{522B80A7-FC8A-4FEA-8C57-82CE480E1432}" destId="{60368C2F-4E1D-471A-9CC9-8D6AFC37927A}" srcOrd="0" destOrd="2" presId="urn:microsoft.com/office/officeart/2005/8/layout/vList6"/>
    <dgm:cxn modelId="{EE3CFD19-B230-40E6-B6D6-916A42507477}" srcId="{0A30A016-92D7-4A27-AC77-41DA46088984}" destId="{522B80A7-FC8A-4FEA-8C57-82CE480E1432}" srcOrd="2" destOrd="0" parTransId="{FB399446-871C-4A63-8C99-3D304709169B}" sibTransId="{6FFBB4EF-62F9-41F0-AE5D-6D2CA63D3BF3}"/>
    <dgm:cxn modelId="{7075CD46-9BDB-4F75-AF8F-A8DE65FFA050}" srcId="{B8766137-4C2B-4D4A-9D30-7CCACC3391B8}" destId="{5BAE1176-BC7D-468D-9721-0BA1785A3EFE}" srcOrd="0" destOrd="0" parTransId="{036A9BA2-BF15-4A20-BD1C-65150052F428}" sibTransId="{C49F6105-E851-43CA-BEE0-BCE23ECD3689}"/>
    <dgm:cxn modelId="{E13F2F91-AD2C-4E01-B031-8006CCC5937F}" type="presOf" srcId="{1CC9F71A-0984-420A-B142-2BA26DCC203A}" destId="{60368C2F-4E1D-471A-9CC9-8D6AFC37927A}" srcOrd="0" destOrd="1" presId="urn:microsoft.com/office/officeart/2005/8/layout/vList6"/>
    <dgm:cxn modelId="{F3E00981-3506-4114-90DB-8761675075EC}" type="presOf" srcId="{B8766137-4C2B-4D4A-9D30-7CCACC3391B8}" destId="{AE17AD74-A511-4FC9-B7F5-ADF5B16D9705}" srcOrd="0" destOrd="0" presId="urn:microsoft.com/office/officeart/2005/8/layout/vList6"/>
    <dgm:cxn modelId="{232F35D1-C898-4AF1-836D-4201BE2B9D27}" srcId="{0A30A016-92D7-4A27-AC77-41DA46088984}" destId="{1CC9F71A-0984-420A-B142-2BA26DCC203A}" srcOrd="1" destOrd="0" parTransId="{6FCE855E-6902-4C4D-B6A2-9B77EC5A2387}" sibTransId="{7BDE4A3E-D6EC-4A3D-A7B5-2264B1186633}"/>
    <dgm:cxn modelId="{AAEA2047-C7C6-4D8E-BDE5-08E94CD12EA2}" type="presOf" srcId="{0A30A016-92D7-4A27-AC77-41DA46088984}" destId="{8F2EA79B-AF10-4399-8DA0-8CFA783428B4}" srcOrd="0" destOrd="0" presId="urn:microsoft.com/office/officeart/2005/8/layout/vList6"/>
    <dgm:cxn modelId="{4B3C7DF0-0700-4C61-9FEA-8C2E5F2DEE7B}" type="presOf" srcId="{4288410A-3508-4088-8F7E-8C5682E13BE5}" destId="{579DBEA6-8E8C-4C81-8D24-24B884968E0E}" srcOrd="0" destOrd="0" presId="urn:microsoft.com/office/officeart/2005/8/layout/vList6"/>
    <dgm:cxn modelId="{EEF31558-E8E0-45E9-98D5-7BDD44FE6C03}" type="presOf" srcId="{85854155-5ACC-4C82-A7D3-8CBFCAC055C9}" destId="{0C8D94F5-DEF5-4120-A9DB-E63D83EF79CB}" srcOrd="0" destOrd="0" presId="urn:microsoft.com/office/officeart/2005/8/layout/vList6"/>
    <dgm:cxn modelId="{C83BE7DA-1E44-4F12-AEE5-1ABDF2EF221B}" type="presOf" srcId="{266F814B-FDE5-445A-85D6-500E5F489726}" destId="{60368C2F-4E1D-471A-9CC9-8D6AFC37927A}" srcOrd="0" destOrd="0" presId="urn:microsoft.com/office/officeart/2005/8/layout/vList6"/>
    <dgm:cxn modelId="{0BD8D5C5-ADAD-42D8-8F59-FEB75F66B096}" srcId="{85854155-5ACC-4C82-A7D3-8CBFCAC055C9}" destId="{685E2CDB-3D82-436F-A660-4733CD70089A}" srcOrd="2" destOrd="0" parTransId="{B63707E4-C713-4283-8D0D-736A1AE3C65C}" sibTransId="{E436420E-346C-4DBA-86FB-8B5B159A3A5A}"/>
    <dgm:cxn modelId="{F5AE4AF0-7657-47A0-99BF-2D9AEE38F185}" type="presOf" srcId="{94D151A0-EA1B-435F-B6B6-81FE7F2D5AEF}" destId="{483775B1-462E-4595-99EA-0C8D55EAE18F}" srcOrd="0" destOrd="0" presId="urn:microsoft.com/office/officeart/2005/8/layout/vList6"/>
    <dgm:cxn modelId="{48DE5366-27AF-4A29-83A0-5AB9C6FB20B8}" srcId="{0A30A016-92D7-4A27-AC77-41DA46088984}" destId="{266F814B-FDE5-445A-85D6-500E5F489726}" srcOrd="0" destOrd="0" parTransId="{B3B8CF51-0430-4987-BD7C-0362B6FA3E81}" sibTransId="{D4049A32-A94F-4889-9A5F-7FF732813151}"/>
    <dgm:cxn modelId="{802E550B-255B-4444-BB04-2C754A7D3F37}" srcId="{85854155-5ACC-4C82-A7D3-8CBFCAC055C9}" destId="{B8766137-4C2B-4D4A-9D30-7CCACC3391B8}" srcOrd="0" destOrd="0" parTransId="{B8D4CAE5-B0B8-4700-9A72-111DC9A15CC6}" sibTransId="{27A1CD6B-3C5E-40E2-A16E-4281F967AD26}"/>
    <dgm:cxn modelId="{8A08712B-DF6B-47E8-8B31-B8282B29273C}" srcId="{4288410A-3508-4088-8F7E-8C5682E13BE5}" destId="{94D151A0-EA1B-435F-B6B6-81FE7F2D5AEF}" srcOrd="0" destOrd="0" parTransId="{DA60556F-4D47-476B-AC03-E9EA3E63C7FE}" sibTransId="{7A1CEB3B-B92C-4E50-A191-9E895C29F212}"/>
    <dgm:cxn modelId="{0A90637D-F18D-4EF9-8D8F-882363E34F6E}" type="presOf" srcId="{5BAE1176-BC7D-468D-9721-0BA1785A3EFE}" destId="{D3E07E2F-5CF6-4FF7-B416-43551AB0D5BE}" srcOrd="0" destOrd="0" presId="urn:microsoft.com/office/officeart/2005/8/layout/vList6"/>
    <dgm:cxn modelId="{C80A2626-DF48-4950-B767-4F27DD35449C}" type="presOf" srcId="{685E2CDB-3D82-436F-A660-4733CD70089A}" destId="{A90B3766-A5D2-4A43-A4C0-77A686BE7647}" srcOrd="0" destOrd="0" presId="urn:microsoft.com/office/officeart/2005/8/layout/vList6"/>
    <dgm:cxn modelId="{91CD3057-C308-4D6C-989D-BCDF46B4488A}" srcId="{85854155-5ACC-4C82-A7D3-8CBFCAC055C9}" destId="{0A30A016-92D7-4A27-AC77-41DA46088984}" srcOrd="1" destOrd="0" parTransId="{9815E3D2-FD6F-4D16-B313-4850A05ED79B}" sibTransId="{BC901941-D3C3-48B4-9BED-083594E03707}"/>
    <dgm:cxn modelId="{18DB0866-99E5-4D17-AE58-9760821210B7}" srcId="{685E2CDB-3D82-436F-A660-4733CD70089A}" destId="{BA149EE6-1506-42B9-BBC3-45AE50BDC144}" srcOrd="0" destOrd="0" parTransId="{AE3FD2CB-8E25-43FE-AA2D-CF7C21290EF6}" sibTransId="{49944AEF-4A38-444A-8C3C-1479B97BAF5C}"/>
    <dgm:cxn modelId="{4435345B-0628-4BD0-9764-10894F54487F}" type="presOf" srcId="{BA149EE6-1506-42B9-BBC3-45AE50BDC144}" destId="{3F14B2ED-B9EA-4102-B8E2-3314C65C4897}" srcOrd="0" destOrd="0" presId="urn:microsoft.com/office/officeart/2005/8/layout/vList6"/>
    <dgm:cxn modelId="{D0826DA9-B6C2-4A2A-946A-37E0E1AA8F11}" type="presParOf" srcId="{0C8D94F5-DEF5-4120-A9DB-E63D83EF79CB}" destId="{99212DC0-91F1-4BDF-98BD-CDCAB9439686}" srcOrd="0" destOrd="0" presId="urn:microsoft.com/office/officeart/2005/8/layout/vList6"/>
    <dgm:cxn modelId="{9BA89AB5-4ECB-4F3C-9FD3-8F9828E4D579}" type="presParOf" srcId="{99212DC0-91F1-4BDF-98BD-CDCAB9439686}" destId="{AE17AD74-A511-4FC9-B7F5-ADF5B16D9705}" srcOrd="0" destOrd="0" presId="urn:microsoft.com/office/officeart/2005/8/layout/vList6"/>
    <dgm:cxn modelId="{5C0E9F01-A3C0-4C8D-8BBC-7C76647AF381}" type="presParOf" srcId="{99212DC0-91F1-4BDF-98BD-CDCAB9439686}" destId="{D3E07E2F-5CF6-4FF7-B416-43551AB0D5BE}" srcOrd="1" destOrd="0" presId="urn:microsoft.com/office/officeart/2005/8/layout/vList6"/>
    <dgm:cxn modelId="{A2F11D9B-0425-4D15-9814-92679683C3D2}" type="presParOf" srcId="{0C8D94F5-DEF5-4120-A9DB-E63D83EF79CB}" destId="{2A84B790-FAA3-42F4-AF29-87C56709138E}" srcOrd="1" destOrd="0" presId="urn:microsoft.com/office/officeart/2005/8/layout/vList6"/>
    <dgm:cxn modelId="{F9FAA667-33C2-4213-8C69-17B264B15E14}" type="presParOf" srcId="{0C8D94F5-DEF5-4120-A9DB-E63D83EF79CB}" destId="{B7113815-F731-4B9F-AEDA-EFA03898A0D5}" srcOrd="2" destOrd="0" presId="urn:microsoft.com/office/officeart/2005/8/layout/vList6"/>
    <dgm:cxn modelId="{357A8B2C-1F63-4DE1-8A6D-F8A6C2A586C0}" type="presParOf" srcId="{B7113815-F731-4B9F-AEDA-EFA03898A0D5}" destId="{8F2EA79B-AF10-4399-8DA0-8CFA783428B4}" srcOrd="0" destOrd="0" presId="urn:microsoft.com/office/officeart/2005/8/layout/vList6"/>
    <dgm:cxn modelId="{73D51A31-067F-490B-8E9B-8AECEF2B5C25}" type="presParOf" srcId="{B7113815-F731-4B9F-AEDA-EFA03898A0D5}" destId="{60368C2F-4E1D-471A-9CC9-8D6AFC37927A}" srcOrd="1" destOrd="0" presId="urn:microsoft.com/office/officeart/2005/8/layout/vList6"/>
    <dgm:cxn modelId="{B1BFB3D5-4382-4BEE-903E-BE1E65729F6A}" type="presParOf" srcId="{0C8D94F5-DEF5-4120-A9DB-E63D83EF79CB}" destId="{91B79D23-A439-4367-BCED-473D6F0D149D}" srcOrd="3" destOrd="0" presId="urn:microsoft.com/office/officeart/2005/8/layout/vList6"/>
    <dgm:cxn modelId="{1D94F117-F2D9-4F8E-8513-F564B58BEBDB}" type="presParOf" srcId="{0C8D94F5-DEF5-4120-A9DB-E63D83EF79CB}" destId="{A5E77BB2-ADFA-42E0-87DB-D43110992B08}" srcOrd="4" destOrd="0" presId="urn:microsoft.com/office/officeart/2005/8/layout/vList6"/>
    <dgm:cxn modelId="{29068C79-9649-4385-9837-3A99D1538FE2}" type="presParOf" srcId="{A5E77BB2-ADFA-42E0-87DB-D43110992B08}" destId="{A90B3766-A5D2-4A43-A4C0-77A686BE7647}" srcOrd="0" destOrd="0" presId="urn:microsoft.com/office/officeart/2005/8/layout/vList6"/>
    <dgm:cxn modelId="{C6E13419-9E72-46BE-B27C-DE175BAE68A5}" type="presParOf" srcId="{A5E77BB2-ADFA-42E0-87DB-D43110992B08}" destId="{3F14B2ED-B9EA-4102-B8E2-3314C65C4897}" srcOrd="1" destOrd="0" presId="urn:microsoft.com/office/officeart/2005/8/layout/vList6"/>
    <dgm:cxn modelId="{47B455D8-7650-4A8C-B757-A43B5DEB4FC6}" type="presParOf" srcId="{0C8D94F5-DEF5-4120-A9DB-E63D83EF79CB}" destId="{C7E82910-C75B-4D53-9968-A46E7DC707D5}" srcOrd="5" destOrd="0" presId="urn:microsoft.com/office/officeart/2005/8/layout/vList6"/>
    <dgm:cxn modelId="{B5E2B172-C64B-4670-A7D7-9B0DBB786F13}" type="presParOf" srcId="{0C8D94F5-DEF5-4120-A9DB-E63D83EF79CB}" destId="{E59059CD-FD5D-4D4A-A645-04E0CECB7466}" srcOrd="6" destOrd="0" presId="urn:microsoft.com/office/officeart/2005/8/layout/vList6"/>
    <dgm:cxn modelId="{316B37FC-E8C7-4004-8925-3A3316A5BF0D}" type="presParOf" srcId="{E59059CD-FD5D-4D4A-A645-04E0CECB7466}" destId="{579DBEA6-8E8C-4C81-8D24-24B884968E0E}" srcOrd="0" destOrd="0" presId="urn:microsoft.com/office/officeart/2005/8/layout/vList6"/>
    <dgm:cxn modelId="{897F48F7-D62C-4AB6-874A-601FF75A6743}" type="presParOf" srcId="{E59059CD-FD5D-4D4A-A645-04E0CECB7466}" destId="{483775B1-462E-4595-99EA-0C8D55EAE18F}"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FED9F56-AC46-41A2-9184-277ECCDF6533}"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n-US"/>
        </a:p>
      </dgm:t>
    </dgm:pt>
    <dgm:pt modelId="{7517FD05-F5E7-45AA-AE73-9BBCD2F4C061}">
      <dgm:prSet phldrT="[Text]" custT="1"/>
      <dgm:spPr>
        <a:solidFill>
          <a:srgbClr val="AABFE4"/>
        </a:solidFill>
      </dgm:spPr>
      <dgm:t>
        <a:bodyPr/>
        <a:lstStyle/>
        <a:p>
          <a:r>
            <a:rPr lang="en-US" sz="1600" dirty="0">
              <a:solidFill>
                <a:schemeClr val="tx1"/>
              </a:solidFill>
            </a:rPr>
            <a:t>Screening</a:t>
          </a:r>
        </a:p>
      </dgm:t>
    </dgm:pt>
    <dgm:pt modelId="{BEBFADF5-A1B1-43FE-B325-29955718B757}" type="parTrans" cxnId="{29D4B86E-C436-48DD-A9CD-A2A48CEC6AD5}">
      <dgm:prSet/>
      <dgm:spPr/>
      <dgm:t>
        <a:bodyPr/>
        <a:lstStyle/>
        <a:p>
          <a:endParaRPr lang="en-US">
            <a:solidFill>
              <a:schemeClr val="tx1"/>
            </a:solidFill>
          </a:endParaRPr>
        </a:p>
      </dgm:t>
    </dgm:pt>
    <dgm:pt modelId="{A54DAF97-41CB-4570-B6D1-023131E4E5B6}" type="sibTrans" cxnId="{29D4B86E-C436-48DD-A9CD-A2A48CEC6AD5}">
      <dgm:prSet/>
      <dgm:spPr/>
      <dgm:t>
        <a:bodyPr/>
        <a:lstStyle/>
        <a:p>
          <a:endParaRPr lang="en-US">
            <a:solidFill>
              <a:schemeClr val="tx1"/>
            </a:solidFill>
          </a:endParaRPr>
        </a:p>
      </dgm:t>
    </dgm:pt>
    <dgm:pt modelId="{C861D273-BB9D-4C78-9DF0-0C55723F5FC4}">
      <dgm:prSet phldrT="[Text]" custT="1"/>
      <dgm:spPr>
        <a:solidFill>
          <a:srgbClr val="A5E9D9"/>
        </a:solidFill>
      </dgm:spPr>
      <dgm:t>
        <a:bodyPr/>
        <a:lstStyle/>
        <a:p>
          <a:r>
            <a:rPr lang="en-US" sz="1600" dirty="0">
              <a:solidFill>
                <a:schemeClr val="tx1"/>
              </a:solidFill>
            </a:rPr>
            <a:t>Scoping</a:t>
          </a:r>
        </a:p>
      </dgm:t>
    </dgm:pt>
    <dgm:pt modelId="{1C5D0EF9-E789-4C49-80AB-1E5C7720767B}" type="parTrans" cxnId="{6A943F56-779E-4C3E-ACA7-E24F9420D230}">
      <dgm:prSet/>
      <dgm:spPr/>
      <dgm:t>
        <a:bodyPr/>
        <a:lstStyle/>
        <a:p>
          <a:endParaRPr lang="en-US">
            <a:solidFill>
              <a:schemeClr val="tx1"/>
            </a:solidFill>
          </a:endParaRPr>
        </a:p>
      </dgm:t>
    </dgm:pt>
    <dgm:pt modelId="{7942B0F5-766F-43DC-8702-2B8FCA9074BB}" type="sibTrans" cxnId="{6A943F56-779E-4C3E-ACA7-E24F9420D230}">
      <dgm:prSet/>
      <dgm:spPr/>
      <dgm:t>
        <a:bodyPr/>
        <a:lstStyle/>
        <a:p>
          <a:endParaRPr lang="en-US">
            <a:solidFill>
              <a:schemeClr val="tx1"/>
            </a:solidFill>
          </a:endParaRPr>
        </a:p>
      </dgm:t>
    </dgm:pt>
    <dgm:pt modelId="{D2AE5D1D-D755-4E07-A450-236513DC9060}">
      <dgm:prSet phldrT="[Text]" custT="1"/>
      <dgm:spPr/>
      <dgm:t>
        <a:bodyPr/>
        <a:lstStyle/>
        <a:p>
          <a:r>
            <a:rPr lang="en-US" sz="1600" dirty="0" smtClean="0">
              <a:solidFill>
                <a:schemeClr val="tx1"/>
              </a:solidFill>
            </a:rPr>
            <a:t>Field-based HRIA</a:t>
          </a:r>
          <a:endParaRPr lang="en-US" sz="1600" dirty="0">
            <a:solidFill>
              <a:schemeClr val="tx1"/>
            </a:solidFill>
          </a:endParaRPr>
        </a:p>
      </dgm:t>
    </dgm:pt>
    <dgm:pt modelId="{DB9E8223-4A67-45F5-82AD-A34E8EDB4D54}" type="parTrans" cxnId="{6F5EC170-2091-465D-A1DC-F0D65264481C}">
      <dgm:prSet/>
      <dgm:spPr/>
      <dgm:t>
        <a:bodyPr/>
        <a:lstStyle/>
        <a:p>
          <a:endParaRPr lang="en-US">
            <a:solidFill>
              <a:schemeClr val="tx1"/>
            </a:solidFill>
          </a:endParaRPr>
        </a:p>
      </dgm:t>
    </dgm:pt>
    <dgm:pt modelId="{10888DF8-CDA9-4B0A-8FCA-EF18327BA371}" type="sibTrans" cxnId="{6F5EC170-2091-465D-A1DC-F0D65264481C}">
      <dgm:prSet/>
      <dgm:spPr/>
      <dgm:t>
        <a:bodyPr/>
        <a:lstStyle/>
        <a:p>
          <a:endParaRPr lang="en-US">
            <a:solidFill>
              <a:schemeClr val="tx1"/>
            </a:solidFill>
          </a:endParaRPr>
        </a:p>
      </dgm:t>
    </dgm:pt>
    <dgm:pt modelId="{1FEA8F51-C977-4DEE-A9F2-C9F9C5A37F8A}">
      <dgm:prSet phldrT="[Text]" custT="1"/>
      <dgm:spPr>
        <a:solidFill>
          <a:srgbClr val="FFE48F"/>
        </a:solidFill>
      </dgm:spPr>
      <dgm:t>
        <a:bodyPr/>
        <a:lstStyle/>
        <a:p>
          <a:r>
            <a:rPr lang="en-US" sz="1600" dirty="0">
              <a:solidFill>
                <a:schemeClr val="tx1"/>
              </a:solidFill>
            </a:rPr>
            <a:t>Management and Monitoring</a:t>
          </a:r>
        </a:p>
      </dgm:t>
    </dgm:pt>
    <dgm:pt modelId="{1F8EF474-A2DB-417F-ACA5-585E1D9C0AEC}" type="parTrans" cxnId="{1E83EB76-FB1F-4F41-B540-AC820A1421BE}">
      <dgm:prSet/>
      <dgm:spPr/>
      <dgm:t>
        <a:bodyPr/>
        <a:lstStyle/>
        <a:p>
          <a:endParaRPr lang="en-US">
            <a:solidFill>
              <a:schemeClr val="tx1"/>
            </a:solidFill>
          </a:endParaRPr>
        </a:p>
      </dgm:t>
    </dgm:pt>
    <dgm:pt modelId="{9FC0F399-C9C6-45F9-BFDE-17880E09B6CB}" type="sibTrans" cxnId="{1E83EB76-FB1F-4F41-B540-AC820A1421BE}">
      <dgm:prSet/>
      <dgm:spPr/>
      <dgm:t>
        <a:bodyPr/>
        <a:lstStyle/>
        <a:p>
          <a:endParaRPr lang="en-US">
            <a:solidFill>
              <a:schemeClr val="tx1"/>
            </a:solidFill>
          </a:endParaRPr>
        </a:p>
      </dgm:t>
    </dgm:pt>
    <dgm:pt modelId="{99DA15FE-AF66-4E0D-A2ED-4C5473143586}">
      <dgm:prSet phldrT="[Text]" custT="1"/>
      <dgm:spPr>
        <a:solidFill>
          <a:srgbClr val="D6F9BF"/>
        </a:solidFill>
      </dgm:spPr>
      <dgm:t>
        <a:bodyPr/>
        <a:lstStyle/>
        <a:p>
          <a:r>
            <a:rPr lang="en-US" sz="1600" dirty="0" smtClean="0">
              <a:solidFill>
                <a:schemeClr val="tx1"/>
              </a:solidFill>
            </a:rPr>
            <a:t>Mitigation Action Plan</a:t>
          </a:r>
          <a:endParaRPr lang="en-US" sz="1600" dirty="0">
            <a:solidFill>
              <a:schemeClr val="tx1"/>
            </a:solidFill>
          </a:endParaRPr>
        </a:p>
      </dgm:t>
    </dgm:pt>
    <dgm:pt modelId="{41C495BF-7CEC-45FF-9544-40E3558BD31D}" type="sibTrans" cxnId="{DC7CDCF7-F80F-4490-8789-FBE2F46E3D61}">
      <dgm:prSet/>
      <dgm:spPr/>
      <dgm:t>
        <a:bodyPr/>
        <a:lstStyle/>
        <a:p>
          <a:endParaRPr lang="en-US">
            <a:solidFill>
              <a:schemeClr val="tx1"/>
            </a:solidFill>
          </a:endParaRPr>
        </a:p>
      </dgm:t>
    </dgm:pt>
    <dgm:pt modelId="{0C230D9E-1127-4B61-B684-34E43EFC59E1}" type="parTrans" cxnId="{DC7CDCF7-F80F-4490-8789-FBE2F46E3D61}">
      <dgm:prSet/>
      <dgm:spPr/>
      <dgm:t>
        <a:bodyPr/>
        <a:lstStyle/>
        <a:p>
          <a:endParaRPr lang="en-US">
            <a:solidFill>
              <a:schemeClr val="tx1"/>
            </a:solidFill>
          </a:endParaRPr>
        </a:p>
      </dgm:t>
    </dgm:pt>
    <dgm:pt modelId="{8D812EEC-8B61-4095-A4C0-859B628FBECB}">
      <dgm:prSet phldrT="[Text]" custT="1"/>
      <dgm:spPr/>
      <dgm:t>
        <a:bodyPr/>
        <a:lstStyle/>
        <a:p>
          <a:r>
            <a:rPr lang="en-US" sz="1200" dirty="0" smtClean="0">
              <a:solidFill>
                <a:schemeClr val="tx1"/>
              </a:solidFill>
            </a:rPr>
            <a:t>Aggregated data</a:t>
          </a:r>
          <a:endParaRPr lang="en-US" sz="1200" dirty="0">
            <a:solidFill>
              <a:schemeClr val="tx1"/>
            </a:solidFill>
          </a:endParaRPr>
        </a:p>
      </dgm:t>
    </dgm:pt>
    <dgm:pt modelId="{4FC96CDF-93DD-4F1E-ACF9-EEC946B0D548}" type="parTrans" cxnId="{CDBF550C-D58B-4681-8BF8-BE8874F4FBEE}">
      <dgm:prSet/>
      <dgm:spPr/>
      <dgm:t>
        <a:bodyPr/>
        <a:lstStyle/>
        <a:p>
          <a:endParaRPr lang="en-US">
            <a:solidFill>
              <a:schemeClr val="tx1"/>
            </a:solidFill>
          </a:endParaRPr>
        </a:p>
      </dgm:t>
    </dgm:pt>
    <dgm:pt modelId="{A494A901-1740-4DEB-97B3-A94B6958D1A2}" type="sibTrans" cxnId="{CDBF550C-D58B-4681-8BF8-BE8874F4FBEE}">
      <dgm:prSet/>
      <dgm:spPr/>
      <dgm:t>
        <a:bodyPr/>
        <a:lstStyle/>
        <a:p>
          <a:endParaRPr lang="en-US">
            <a:solidFill>
              <a:schemeClr val="tx1"/>
            </a:solidFill>
          </a:endParaRPr>
        </a:p>
      </dgm:t>
    </dgm:pt>
    <dgm:pt modelId="{F16F174F-9A2E-42DF-AD6C-452AE1D27C00}">
      <dgm:prSet phldrT="[Text]" custT="1"/>
      <dgm:spPr/>
      <dgm:t>
        <a:bodyPr/>
        <a:lstStyle/>
        <a:p>
          <a:r>
            <a:rPr lang="en-US" sz="1200" dirty="0" smtClean="0">
              <a:solidFill>
                <a:schemeClr val="tx1"/>
              </a:solidFill>
            </a:rPr>
            <a:t>Acquire </a:t>
          </a:r>
          <a:r>
            <a:rPr lang="en-US" sz="1200" dirty="0" err="1" smtClean="0">
              <a:solidFill>
                <a:schemeClr val="tx1"/>
              </a:solidFill>
            </a:rPr>
            <a:t>Righst</a:t>
          </a:r>
          <a:r>
            <a:rPr lang="en-US" sz="1200" smtClean="0">
              <a:solidFill>
                <a:schemeClr val="tx1"/>
              </a:solidFill>
            </a:rPr>
            <a:t>-holder </a:t>
          </a:r>
          <a:r>
            <a:rPr lang="en-US" sz="1200" dirty="0" smtClean="0">
              <a:solidFill>
                <a:schemeClr val="tx1"/>
              </a:solidFill>
            </a:rPr>
            <a:t>Views</a:t>
          </a:r>
          <a:endParaRPr lang="en-US" sz="1200" dirty="0">
            <a:solidFill>
              <a:schemeClr val="tx1"/>
            </a:solidFill>
          </a:endParaRPr>
        </a:p>
      </dgm:t>
    </dgm:pt>
    <dgm:pt modelId="{A390AE0D-EDCE-409C-A295-D5DA13A69769}" type="parTrans" cxnId="{CF883927-57ED-4449-8D30-B1059ED10853}">
      <dgm:prSet/>
      <dgm:spPr/>
      <dgm:t>
        <a:bodyPr/>
        <a:lstStyle/>
        <a:p>
          <a:endParaRPr lang="en-US">
            <a:solidFill>
              <a:schemeClr val="tx1"/>
            </a:solidFill>
          </a:endParaRPr>
        </a:p>
      </dgm:t>
    </dgm:pt>
    <dgm:pt modelId="{74E0AED5-FB1E-4770-97CE-1D254783DC8E}" type="sibTrans" cxnId="{CF883927-57ED-4449-8D30-B1059ED10853}">
      <dgm:prSet/>
      <dgm:spPr/>
      <dgm:t>
        <a:bodyPr/>
        <a:lstStyle/>
        <a:p>
          <a:endParaRPr lang="en-US">
            <a:solidFill>
              <a:schemeClr val="tx1"/>
            </a:solidFill>
          </a:endParaRPr>
        </a:p>
      </dgm:t>
    </dgm:pt>
    <dgm:pt modelId="{65014F47-15D6-4A2A-8053-23C7D6E91654}">
      <dgm:prSet phldrT="[Text]" custT="1"/>
      <dgm:spPr/>
      <dgm:t>
        <a:bodyPr/>
        <a:lstStyle/>
        <a:p>
          <a:r>
            <a:rPr lang="en-US" sz="1200" dirty="0" smtClean="0">
              <a:solidFill>
                <a:schemeClr val="tx1"/>
              </a:solidFill>
            </a:rPr>
            <a:t>Identify Gaps</a:t>
          </a:r>
          <a:endParaRPr lang="en-US" sz="1200" dirty="0">
            <a:solidFill>
              <a:schemeClr val="tx1"/>
            </a:solidFill>
          </a:endParaRPr>
        </a:p>
      </dgm:t>
    </dgm:pt>
    <dgm:pt modelId="{7724B86E-91CE-4EB9-AEB4-B93A67F2F7BA}" type="parTrans" cxnId="{3163A15E-1FFE-4746-A50C-A68F991E3ABF}">
      <dgm:prSet/>
      <dgm:spPr/>
      <dgm:t>
        <a:bodyPr/>
        <a:lstStyle/>
        <a:p>
          <a:endParaRPr lang="en-US">
            <a:solidFill>
              <a:schemeClr val="tx1"/>
            </a:solidFill>
          </a:endParaRPr>
        </a:p>
      </dgm:t>
    </dgm:pt>
    <dgm:pt modelId="{813F965D-5E49-4B49-B12D-1B2B55252095}" type="sibTrans" cxnId="{3163A15E-1FFE-4746-A50C-A68F991E3ABF}">
      <dgm:prSet/>
      <dgm:spPr/>
      <dgm:t>
        <a:bodyPr/>
        <a:lstStyle/>
        <a:p>
          <a:endParaRPr lang="en-US">
            <a:solidFill>
              <a:schemeClr val="tx1"/>
            </a:solidFill>
          </a:endParaRPr>
        </a:p>
      </dgm:t>
    </dgm:pt>
    <dgm:pt modelId="{197F68CF-A14C-4083-A3CE-C0D1DE54B15F}">
      <dgm:prSet phldrT="[Text]" custT="1"/>
      <dgm:spPr/>
      <dgm:t>
        <a:bodyPr/>
        <a:lstStyle/>
        <a:p>
          <a:r>
            <a:rPr lang="en-US" sz="1200" dirty="0" smtClean="0">
              <a:solidFill>
                <a:schemeClr val="tx1"/>
              </a:solidFill>
            </a:rPr>
            <a:t>Rate Impacts</a:t>
          </a:r>
          <a:endParaRPr lang="en-US" sz="1200" dirty="0">
            <a:solidFill>
              <a:schemeClr val="tx1"/>
            </a:solidFill>
          </a:endParaRPr>
        </a:p>
      </dgm:t>
    </dgm:pt>
    <dgm:pt modelId="{61265837-734A-4696-9FE5-7AE0AED4B734}" type="parTrans" cxnId="{F05361DB-F876-480D-B8F0-7E4F9DDDA6A7}">
      <dgm:prSet/>
      <dgm:spPr/>
      <dgm:t>
        <a:bodyPr/>
        <a:lstStyle/>
        <a:p>
          <a:endParaRPr lang="en-US">
            <a:solidFill>
              <a:schemeClr val="tx1"/>
            </a:solidFill>
          </a:endParaRPr>
        </a:p>
      </dgm:t>
    </dgm:pt>
    <dgm:pt modelId="{7AA0B4C4-874E-409C-AC7B-3643471B3AA9}" type="sibTrans" cxnId="{F05361DB-F876-480D-B8F0-7E4F9DDDA6A7}">
      <dgm:prSet/>
      <dgm:spPr/>
      <dgm:t>
        <a:bodyPr/>
        <a:lstStyle/>
        <a:p>
          <a:endParaRPr lang="en-US">
            <a:solidFill>
              <a:schemeClr val="tx1"/>
            </a:solidFill>
          </a:endParaRPr>
        </a:p>
      </dgm:t>
    </dgm:pt>
    <dgm:pt modelId="{41CB0774-D4CE-4C9A-A6EC-1CF2506D02EC}" type="pres">
      <dgm:prSet presAssocID="{AFED9F56-AC46-41A2-9184-277ECCDF6533}" presName="Name0" presStyleCnt="0">
        <dgm:presLayoutVars>
          <dgm:dir/>
          <dgm:animLvl val="lvl"/>
          <dgm:resizeHandles val="exact"/>
        </dgm:presLayoutVars>
      </dgm:prSet>
      <dgm:spPr/>
      <dgm:t>
        <a:bodyPr/>
        <a:lstStyle/>
        <a:p>
          <a:endParaRPr lang="en-US"/>
        </a:p>
      </dgm:t>
    </dgm:pt>
    <dgm:pt modelId="{171FA994-3B22-4872-ACF2-D4295C436BB5}" type="pres">
      <dgm:prSet presAssocID="{1FEA8F51-C977-4DEE-A9F2-C9F9C5A37F8A}" presName="boxAndChildren" presStyleCnt="0"/>
      <dgm:spPr/>
    </dgm:pt>
    <dgm:pt modelId="{F239AA03-2290-4BB9-A8D1-5E04F643E53F}" type="pres">
      <dgm:prSet presAssocID="{1FEA8F51-C977-4DEE-A9F2-C9F9C5A37F8A}" presName="parentTextBox" presStyleLbl="node1" presStyleIdx="0" presStyleCnt="5" custScaleY="44382"/>
      <dgm:spPr/>
      <dgm:t>
        <a:bodyPr/>
        <a:lstStyle/>
        <a:p>
          <a:endParaRPr lang="en-US"/>
        </a:p>
      </dgm:t>
    </dgm:pt>
    <dgm:pt modelId="{E6EEF6CC-393F-4AAE-A1F5-9A07A67BAF8C}" type="pres">
      <dgm:prSet presAssocID="{41C495BF-7CEC-45FF-9544-40E3558BD31D}" presName="sp" presStyleCnt="0"/>
      <dgm:spPr/>
    </dgm:pt>
    <dgm:pt modelId="{25606555-4675-47B8-91AE-975575E4D591}" type="pres">
      <dgm:prSet presAssocID="{99DA15FE-AF66-4E0D-A2ED-4C5473143586}" presName="arrowAndChildren" presStyleCnt="0"/>
      <dgm:spPr/>
    </dgm:pt>
    <dgm:pt modelId="{AB875082-2683-45CE-851A-E04225AA7F14}" type="pres">
      <dgm:prSet presAssocID="{99DA15FE-AF66-4E0D-A2ED-4C5473143586}" presName="parentTextArrow" presStyleLbl="node1" presStyleIdx="1" presStyleCnt="5" custScaleY="26590"/>
      <dgm:spPr/>
      <dgm:t>
        <a:bodyPr/>
        <a:lstStyle/>
        <a:p>
          <a:endParaRPr lang="en-US"/>
        </a:p>
      </dgm:t>
    </dgm:pt>
    <dgm:pt modelId="{827EA2F4-7660-415D-A806-2714AB8FF4F7}" type="pres">
      <dgm:prSet presAssocID="{10888DF8-CDA9-4B0A-8FCA-EF18327BA371}" presName="sp" presStyleCnt="0"/>
      <dgm:spPr/>
    </dgm:pt>
    <dgm:pt modelId="{DB72A90A-4A4B-454B-AE33-25DB70134A0C}" type="pres">
      <dgm:prSet presAssocID="{D2AE5D1D-D755-4E07-A450-236513DC9060}" presName="arrowAndChildren" presStyleCnt="0"/>
      <dgm:spPr/>
    </dgm:pt>
    <dgm:pt modelId="{2F9D65CA-D88B-48F4-855D-45EA82C2C74E}" type="pres">
      <dgm:prSet presAssocID="{D2AE5D1D-D755-4E07-A450-236513DC9060}" presName="parentTextArrow" presStyleLbl="node1" presStyleIdx="1" presStyleCnt="5" custScaleY="24460"/>
      <dgm:spPr/>
      <dgm:t>
        <a:bodyPr/>
        <a:lstStyle/>
        <a:p>
          <a:endParaRPr lang="en-US"/>
        </a:p>
      </dgm:t>
    </dgm:pt>
    <dgm:pt modelId="{0C1279DA-ABB3-4921-9C0D-F7A7F49DF56F}" type="pres">
      <dgm:prSet presAssocID="{D2AE5D1D-D755-4E07-A450-236513DC9060}" presName="arrow" presStyleLbl="node1" presStyleIdx="2" presStyleCnt="5" custScaleY="126143" custLinFactNeighborY="-4036"/>
      <dgm:spPr/>
      <dgm:t>
        <a:bodyPr/>
        <a:lstStyle/>
        <a:p>
          <a:endParaRPr lang="en-US"/>
        </a:p>
      </dgm:t>
    </dgm:pt>
    <dgm:pt modelId="{EE0C6974-1AE2-4892-852C-1DDC5C3F0EBC}" type="pres">
      <dgm:prSet presAssocID="{D2AE5D1D-D755-4E07-A450-236513DC9060}" presName="descendantArrow" presStyleCnt="0"/>
      <dgm:spPr/>
    </dgm:pt>
    <dgm:pt modelId="{C503D4FF-26B0-4C97-AD8F-47CC21959C73}" type="pres">
      <dgm:prSet presAssocID="{8D812EEC-8B61-4095-A4C0-859B628FBECB}" presName="childTextArrow" presStyleLbl="fgAccFollowNode1" presStyleIdx="0" presStyleCnt="4" custScaleX="24290" custScaleY="173767">
        <dgm:presLayoutVars>
          <dgm:bulletEnabled val="1"/>
        </dgm:presLayoutVars>
      </dgm:prSet>
      <dgm:spPr/>
      <dgm:t>
        <a:bodyPr/>
        <a:lstStyle/>
        <a:p>
          <a:endParaRPr lang="en-US"/>
        </a:p>
      </dgm:t>
    </dgm:pt>
    <dgm:pt modelId="{5BE06981-E698-476E-B2C1-B7034DCBF429}" type="pres">
      <dgm:prSet presAssocID="{F16F174F-9A2E-42DF-AD6C-452AE1D27C00}" presName="childTextArrow" presStyleLbl="fgAccFollowNode1" presStyleIdx="1" presStyleCnt="4" custScaleX="24290" custScaleY="173767">
        <dgm:presLayoutVars>
          <dgm:bulletEnabled val="1"/>
        </dgm:presLayoutVars>
      </dgm:prSet>
      <dgm:spPr/>
      <dgm:t>
        <a:bodyPr/>
        <a:lstStyle/>
        <a:p>
          <a:endParaRPr lang="en-US"/>
        </a:p>
      </dgm:t>
    </dgm:pt>
    <dgm:pt modelId="{90495F3D-BA6A-4032-9AA4-5943A09C9C12}" type="pres">
      <dgm:prSet presAssocID="{65014F47-15D6-4A2A-8053-23C7D6E91654}" presName="childTextArrow" presStyleLbl="fgAccFollowNode1" presStyleIdx="2" presStyleCnt="4" custScaleX="24290" custScaleY="173767">
        <dgm:presLayoutVars>
          <dgm:bulletEnabled val="1"/>
        </dgm:presLayoutVars>
      </dgm:prSet>
      <dgm:spPr/>
      <dgm:t>
        <a:bodyPr/>
        <a:lstStyle/>
        <a:p>
          <a:endParaRPr lang="en-US"/>
        </a:p>
      </dgm:t>
    </dgm:pt>
    <dgm:pt modelId="{AF00D8BE-2EC4-46B4-879E-8FD8B1604CD5}" type="pres">
      <dgm:prSet presAssocID="{197F68CF-A14C-4083-A3CE-C0D1DE54B15F}" presName="childTextArrow" presStyleLbl="fgAccFollowNode1" presStyleIdx="3" presStyleCnt="4" custScaleX="24290" custScaleY="173767">
        <dgm:presLayoutVars>
          <dgm:bulletEnabled val="1"/>
        </dgm:presLayoutVars>
      </dgm:prSet>
      <dgm:spPr/>
      <dgm:t>
        <a:bodyPr/>
        <a:lstStyle/>
        <a:p>
          <a:endParaRPr lang="en-US"/>
        </a:p>
      </dgm:t>
    </dgm:pt>
    <dgm:pt modelId="{EA7CA930-33D2-4AE6-8B49-08F35CA18F18}" type="pres">
      <dgm:prSet presAssocID="{7942B0F5-766F-43DC-8702-2B8FCA9074BB}" presName="sp" presStyleCnt="0"/>
      <dgm:spPr/>
    </dgm:pt>
    <dgm:pt modelId="{E18C81D2-4477-4BBC-9490-942BB22EFEDE}" type="pres">
      <dgm:prSet presAssocID="{C861D273-BB9D-4C78-9DF0-0C55723F5FC4}" presName="arrowAndChildren" presStyleCnt="0"/>
      <dgm:spPr/>
    </dgm:pt>
    <dgm:pt modelId="{011F8966-FC37-4E2F-9664-F83536204735}" type="pres">
      <dgm:prSet presAssocID="{C861D273-BB9D-4C78-9DF0-0C55723F5FC4}" presName="parentTextArrow" presStyleLbl="node1" presStyleIdx="3" presStyleCnt="5" custScaleY="30807"/>
      <dgm:spPr/>
      <dgm:t>
        <a:bodyPr/>
        <a:lstStyle/>
        <a:p>
          <a:endParaRPr lang="en-US"/>
        </a:p>
      </dgm:t>
    </dgm:pt>
    <dgm:pt modelId="{8118F9FB-F5DA-44D2-B698-CD0DE0A11146}" type="pres">
      <dgm:prSet presAssocID="{A54DAF97-41CB-4570-B6D1-023131E4E5B6}" presName="sp" presStyleCnt="0"/>
      <dgm:spPr/>
    </dgm:pt>
    <dgm:pt modelId="{AC774443-3EF4-4954-A79F-A18549309A0E}" type="pres">
      <dgm:prSet presAssocID="{7517FD05-F5E7-45AA-AE73-9BBCD2F4C061}" presName="arrowAndChildren" presStyleCnt="0"/>
      <dgm:spPr/>
    </dgm:pt>
    <dgm:pt modelId="{0CD1530F-D320-4081-870A-BF9E97936027}" type="pres">
      <dgm:prSet presAssocID="{7517FD05-F5E7-45AA-AE73-9BBCD2F4C061}" presName="parentTextArrow" presStyleLbl="node1" presStyleIdx="4" presStyleCnt="5" custScaleY="22969"/>
      <dgm:spPr/>
      <dgm:t>
        <a:bodyPr/>
        <a:lstStyle/>
        <a:p>
          <a:endParaRPr lang="en-US"/>
        </a:p>
      </dgm:t>
    </dgm:pt>
  </dgm:ptLst>
  <dgm:cxnLst>
    <dgm:cxn modelId="{29D4B86E-C436-48DD-A9CD-A2A48CEC6AD5}" srcId="{AFED9F56-AC46-41A2-9184-277ECCDF6533}" destId="{7517FD05-F5E7-45AA-AE73-9BBCD2F4C061}" srcOrd="0" destOrd="0" parTransId="{BEBFADF5-A1B1-43FE-B325-29955718B757}" sibTransId="{A54DAF97-41CB-4570-B6D1-023131E4E5B6}"/>
    <dgm:cxn modelId="{B2130AD3-52B1-4E42-9DF2-E6C1930077C2}" type="presOf" srcId="{7517FD05-F5E7-45AA-AE73-9BBCD2F4C061}" destId="{0CD1530F-D320-4081-870A-BF9E97936027}" srcOrd="0" destOrd="0" presId="urn:microsoft.com/office/officeart/2005/8/layout/process4"/>
    <dgm:cxn modelId="{DC7CDCF7-F80F-4490-8789-FBE2F46E3D61}" srcId="{AFED9F56-AC46-41A2-9184-277ECCDF6533}" destId="{99DA15FE-AF66-4E0D-A2ED-4C5473143586}" srcOrd="3" destOrd="0" parTransId="{0C230D9E-1127-4B61-B684-34E43EFC59E1}" sibTransId="{41C495BF-7CEC-45FF-9544-40E3558BD31D}"/>
    <dgm:cxn modelId="{6A943F56-779E-4C3E-ACA7-E24F9420D230}" srcId="{AFED9F56-AC46-41A2-9184-277ECCDF6533}" destId="{C861D273-BB9D-4C78-9DF0-0C55723F5FC4}" srcOrd="1" destOrd="0" parTransId="{1C5D0EF9-E789-4C49-80AB-1E5C7720767B}" sibTransId="{7942B0F5-766F-43DC-8702-2B8FCA9074BB}"/>
    <dgm:cxn modelId="{EAE1256C-7F87-4947-9338-D13743B22790}" type="presOf" srcId="{65014F47-15D6-4A2A-8053-23C7D6E91654}" destId="{90495F3D-BA6A-4032-9AA4-5943A09C9C12}" srcOrd="0" destOrd="0" presId="urn:microsoft.com/office/officeart/2005/8/layout/process4"/>
    <dgm:cxn modelId="{E814EA10-24E6-48CB-958A-2BE219AF54FE}" type="presOf" srcId="{99DA15FE-AF66-4E0D-A2ED-4C5473143586}" destId="{AB875082-2683-45CE-851A-E04225AA7F14}" srcOrd="0" destOrd="0" presId="urn:microsoft.com/office/officeart/2005/8/layout/process4"/>
    <dgm:cxn modelId="{0F9F50AA-B393-452D-8946-E75C0225B60B}" type="presOf" srcId="{1FEA8F51-C977-4DEE-A9F2-C9F9C5A37F8A}" destId="{F239AA03-2290-4BB9-A8D1-5E04F643E53F}" srcOrd="0" destOrd="0" presId="urn:microsoft.com/office/officeart/2005/8/layout/process4"/>
    <dgm:cxn modelId="{1F702461-5FAC-410F-BFCE-AB5746C806BF}" type="presOf" srcId="{D2AE5D1D-D755-4E07-A450-236513DC9060}" destId="{2F9D65CA-D88B-48F4-855D-45EA82C2C74E}" srcOrd="0" destOrd="0" presId="urn:microsoft.com/office/officeart/2005/8/layout/process4"/>
    <dgm:cxn modelId="{E57D37CE-5D29-4E81-BD9E-91B11F8DE5FB}" type="presOf" srcId="{197F68CF-A14C-4083-A3CE-C0D1DE54B15F}" destId="{AF00D8BE-2EC4-46B4-879E-8FD8B1604CD5}" srcOrd="0" destOrd="0" presId="urn:microsoft.com/office/officeart/2005/8/layout/process4"/>
    <dgm:cxn modelId="{CF883927-57ED-4449-8D30-B1059ED10853}" srcId="{D2AE5D1D-D755-4E07-A450-236513DC9060}" destId="{F16F174F-9A2E-42DF-AD6C-452AE1D27C00}" srcOrd="1" destOrd="0" parTransId="{A390AE0D-EDCE-409C-A295-D5DA13A69769}" sibTransId="{74E0AED5-FB1E-4770-97CE-1D254783DC8E}"/>
    <dgm:cxn modelId="{1E83EB76-FB1F-4F41-B540-AC820A1421BE}" srcId="{AFED9F56-AC46-41A2-9184-277ECCDF6533}" destId="{1FEA8F51-C977-4DEE-A9F2-C9F9C5A37F8A}" srcOrd="4" destOrd="0" parTransId="{1F8EF474-A2DB-417F-ACA5-585E1D9C0AEC}" sibTransId="{9FC0F399-C9C6-45F9-BFDE-17880E09B6CB}"/>
    <dgm:cxn modelId="{58D0B4FC-1BE8-4523-9EBB-00E50440876C}" type="presOf" srcId="{8D812EEC-8B61-4095-A4C0-859B628FBECB}" destId="{C503D4FF-26B0-4C97-AD8F-47CC21959C73}" srcOrd="0" destOrd="0" presId="urn:microsoft.com/office/officeart/2005/8/layout/process4"/>
    <dgm:cxn modelId="{34177BA1-1A4B-491E-97AC-1CEB6C57FED8}" type="presOf" srcId="{C861D273-BB9D-4C78-9DF0-0C55723F5FC4}" destId="{011F8966-FC37-4E2F-9664-F83536204735}" srcOrd="0" destOrd="0" presId="urn:microsoft.com/office/officeart/2005/8/layout/process4"/>
    <dgm:cxn modelId="{DD377FE9-D049-4819-A2AD-6352118B687D}" type="presOf" srcId="{AFED9F56-AC46-41A2-9184-277ECCDF6533}" destId="{41CB0774-D4CE-4C9A-A6EC-1CF2506D02EC}" srcOrd="0" destOrd="0" presId="urn:microsoft.com/office/officeart/2005/8/layout/process4"/>
    <dgm:cxn modelId="{548744A6-9324-421E-984F-DE35E55F6223}" type="presOf" srcId="{F16F174F-9A2E-42DF-AD6C-452AE1D27C00}" destId="{5BE06981-E698-476E-B2C1-B7034DCBF429}" srcOrd="0" destOrd="0" presId="urn:microsoft.com/office/officeart/2005/8/layout/process4"/>
    <dgm:cxn modelId="{F05361DB-F876-480D-B8F0-7E4F9DDDA6A7}" srcId="{D2AE5D1D-D755-4E07-A450-236513DC9060}" destId="{197F68CF-A14C-4083-A3CE-C0D1DE54B15F}" srcOrd="3" destOrd="0" parTransId="{61265837-734A-4696-9FE5-7AE0AED4B734}" sibTransId="{7AA0B4C4-874E-409C-AC7B-3643471B3AA9}"/>
    <dgm:cxn modelId="{059DF63E-C7F2-4DBF-954D-CAA08881BA68}" type="presOf" srcId="{D2AE5D1D-D755-4E07-A450-236513DC9060}" destId="{0C1279DA-ABB3-4921-9C0D-F7A7F49DF56F}" srcOrd="1" destOrd="0" presId="urn:microsoft.com/office/officeart/2005/8/layout/process4"/>
    <dgm:cxn modelId="{6F5EC170-2091-465D-A1DC-F0D65264481C}" srcId="{AFED9F56-AC46-41A2-9184-277ECCDF6533}" destId="{D2AE5D1D-D755-4E07-A450-236513DC9060}" srcOrd="2" destOrd="0" parTransId="{DB9E8223-4A67-45F5-82AD-A34E8EDB4D54}" sibTransId="{10888DF8-CDA9-4B0A-8FCA-EF18327BA371}"/>
    <dgm:cxn modelId="{3163A15E-1FFE-4746-A50C-A68F991E3ABF}" srcId="{D2AE5D1D-D755-4E07-A450-236513DC9060}" destId="{65014F47-15D6-4A2A-8053-23C7D6E91654}" srcOrd="2" destOrd="0" parTransId="{7724B86E-91CE-4EB9-AEB4-B93A67F2F7BA}" sibTransId="{813F965D-5E49-4B49-B12D-1B2B55252095}"/>
    <dgm:cxn modelId="{CDBF550C-D58B-4681-8BF8-BE8874F4FBEE}" srcId="{D2AE5D1D-D755-4E07-A450-236513DC9060}" destId="{8D812EEC-8B61-4095-A4C0-859B628FBECB}" srcOrd="0" destOrd="0" parTransId="{4FC96CDF-93DD-4F1E-ACF9-EEC946B0D548}" sibTransId="{A494A901-1740-4DEB-97B3-A94B6958D1A2}"/>
    <dgm:cxn modelId="{BDA74A21-5204-4C68-A8E3-CAFCF392E6F9}" type="presParOf" srcId="{41CB0774-D4CE-4C9A-A6EC-1CF2506D02EC}" destId="{171FA994-3B22-4872-ACF2-D4295C436BB5}" srcOrd="0" destOrd="0" presId="urn:microsoft.com/office/officeart/2005/8/layout/process4"/>
    <dgm:cxn modelId="{2C758CF7-B33F-4F3C-92D2-0EACBC2891C0}" type="presParOf" srcId="{171FA994-3B22-4872-ACF2-D4295C436BB5}" destId="{F239AA03-2290-4BB9-A8D1-5E04F643E53F}" srcOrd="0" destOrd="0" presId="urn:microsoft.com/office/officeart/2005/8/layout/process4"/>
    <dgm:cxn modelId="{C1847C3F-1AAC-40A3-A7D6-B73A3F30EF7A}" type="presParOf" srcId="{41CB0774-D4CE-4C9A-A6EC-1CF2506D02EC}" destId="{E6EEF6CC-393F-4AAE-A1F5-9A07A67BAF8C}" srcOrd="1" destOrd="0" presId="urn:microsoft.com/office/officeart/2005/8/layout/process4"/>
    <dgm:cxn modelId="{6D5A25D7-027F-448A-BB36-74D3D135BFEE}" type="presParOf" srcId="{41CB0774-D4CE-4C9A-A6EC-1CF2506D02EC}" destId="{25606555-4675-47B8-91AE-975575E4D591}" srcOrd="2" destOrd="0" presId="urn:microsoft.com/office/officeart/2005/8/layout/process4"/>
    <dgm:cxn modelId="{7CB6617A-0597-4B38-8219-825F9E046603}" type="presParOf" srcId="{25606555-4675-47B8-91AE-975575E4D591}" destId="{AB875082-2683-45CE-851A-E04225AA7F14}" srcOrd="0" destOrd="0" presId="urn:microsoft.com/office/officeart/2005/8/layout/process4"/>
    <dgm:cxn modelId="{24113715-5CC3-4BEF-AED2-D49F42DE033C}" type="presParOf" srcId="{41CB0774-D4CE-4C9A-A6EC-1CF2506D02EC}" destId="{827EA2F4-7660-415D-A806-2714AB8FF4F7}" srcOrd="3" destOrd="0" presId="urn:microsoft.com/office/officeart/2005/8/layout/process4"/>
    <dgm:cxn modelId="{0A15FED4-6FE1-43E8-AFC3-2FB0621C2552}" type="presParOf" srcId="{41CB0774-D4CE-4C9A-A6EC-1CF2506D02EC}" destId="{DB72A90A-4A4B-454B-AE33-25DB70134A0C}" srcOrd="4" destOrd="0" presId="urn:microsoft.com/office/officeart/2005/8/layout/process4"/>
    <dgm:cxn modelId="{E7F826D3-6CC2-4CFA-AFDC-5C6FB4FCEB3D}" type="presParOf" srcId="{DB72A90A-4A4B-454B-AE33-25DB70134A0C}" destId="{2F9D65CA-D88B-48F4-855D-45EA82C2C74E}" srcOrd="0" destOrd="0" presId="urn:microsoft.com/office/officeart/2005/8/layout/process4"/>
    <dgm:cxn modelId="{E05EB23E-7EC3-4FC3-AA66-16EAFF864A82}" type="presParOf" srcId="{DB72A90A-4A4B-454B-AE33-25DB70134A0C}" destId="{0C1279DA-ABB3-4921-9C0D-F7A7F49DF56F}" srcOrd="1" destOrd="0" presId="urn:microsoft.com/office/officeart/2005/8/layout/process4"/>
    <dgm:cxn modelId="{2A199D9D-59F5-4319-8C0D-B18D89E16506}" type="presParOf" srcId="{DB72A90A-4A4B-454B-AE33-25DB70134A0C}" destId="{EE0C6974-1AE2-4892-852C-1DDC5C3F0EBC}" srcOrd="2" destOrd="0" presId="urn:microsoft.com/office/officeart/2005/8/layout/process4"/>
    <dgm:cxn modelId="{3BCF2E31-DA32-4BFE-9993-98891378403D}" type="presParOf" srcId="{EE0C6974-1AE2-4892-852C-1DDC5C3F0EBC}" destId="{C503D4FF-26B0-4C97-AD8F-47CC21959C73}" srcOrd="0" destOrd="0" presId="urn:microsoft.com/office/officeart/2005/8/layout/process4"/>
    <dgm:cxn modelId="{D4FF2BCF-AAA2-4EE1-BCB1-96F00BDF947F}" type="presParOf" srcId="{EE0C6974-1AE2-4892-852C-1DDC5C3F0EBC}" destId="{5BE06981-E698-476E-B2C1-B7034DCBF429}" srcOrd="1" destOrd="0" presId="urn:microsoft.com/office/officeart/2005/8/layout/process4"/>
    <dgm:cxn modelId="{5035D502-08B5-42CA-82EF-58C3F182AB06}" type="presParOf" srcId="{EE0C6974-1AE2-4892-852C-1DDC5C3F0EBC}" destId="{90495F3D-BA6A-4032-9AA4-5943A09C9C12}" srcOrd="2" destOrd="0" presId="urn:microsoft.com/office/officeart/2005/8/layout/process4"/>
    <dgm:cxn modelId="{13A1E7A2-E220-47B8-8D0A-E4772825DD1D}" type="presParOf" srcId="{EE0C6974-1AE2-4892-852C-1DDC5C3F0EBC}" destId="{AF00D8BE-2EC4-46B4-879E-8FD8B1604CD5}" srcOrd="3" destOrd="0" presId="urn:microsoft.com/office/officeart/2005/8/layout/process4"/>
    <dgm:cxn modelId="{2D8F979C-13DE-4019-8F21-B48A28CDB413}" type="presParOf" srcId="{41CB0774-D4CE-4C9A-A6EC-1CF2506D02EC}" destId="{EA7CA930-33D2-4AE6-8B49-08F35CA18F18}" srcOrd="5" destOrd="0" presId="urn:microsoft.com/office/officeart/2005/8/layout/process4"/>
    <dgm:cxn modelId="{E9B86328-0FF0-4D3F-B054-E80FA3575E14}" type="presParOf" srcId="{41CB0774-D4CE-4C9A-A6EC-1CF2506D02EC}" destId="{E18C81D2-4477-4BBC-9490-942BB22EFEDE}" srcOrd="6" destOrd="0" presId="urn:microsoft.com/office/officeart/2005/8/layout/process4"/>
    <dgm:cxn modelId="{6EA4EE29-D51A-4024-A4A3-2681E64AA3F2}" type="presParOf" srcId="{E18C81D2-4477-4BBC-9490-942BB22EFEDE}" destId="{011F8966-FC37-4E2F-9664-F83536204735}" srcOrd="0" destOrd="0" presId="urn:microsoft.com/office/officeart/2005/8/layout/process4"/>
    <dgm:cxn modelId="{C2893F6A-A936-4B2F-96F3-FF8020EA0C87}" type="presParOf" srcId="{41CB0774-D4CE-4C9A-A6EC-1CF2506D02EC}" destId="{8118F9FB-F5DA-44D2-B698-CD0DE0A11146}" srcOrd="7" destOrd="0" presId="urn:microsoft.com/office/officeart/2005/8/layout/process4"/>
    <dgm:cxn modelId="{EFC6182B-3FB6-4371-81D4-99CCC9D513C0}" type="presParOf" srcId="{41CB0774-D4CE-4C9A-A6EC-1CF2506D02EC}" destId="{AC774443-3EF4-4954-A79F-A18549309A0E}" srcOrd="8" destOrd="0" presId="urn:microsoft.com/office/officeart/2005/8/layout/process4"/>
    <dgm:cxn modelId="{7722B80E-6C07-4493-A78D-272EE1CBAE83}" type="presParOf" srcId="{AC774443-3EF4-4954-A79F-A18549309A0E}" destId="{0CD1530F-D320-4081-870A-BF9E97936027}" srcOrd="0" destOrd="0" presId="urn:microsoft.com/office/officeart/2005/8/layout/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FED9F56-AC46-41A2-9184-277ECCDF6533}"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n-US"/>
        </a:p>
      </dgm:t>
    </dgm:pt>
    <dgm:pt modelId="{7517FD05-F5E7-45AA-AE73-9BBCD2F4C061}">
      <dgm:prSet phldrT="[Text]" custT="1"/>
      <dgm:spPr>
        <a:solidFill>
          <a:srgbClr val="AABFE4"/>
        </a:solidFill>
      </dgm:spPr>
      <dgm:t>
        <a:bodyPr/>
        <a:lstStyle/>
        <a:p>
          <a:r>
            <a:rPr lang="en-US" sz="1600" dirty="0">
              <a:solidFill>
                <a:schemeClr val="tx1"/>
              </a:solidFill>
            </a:rPr>
            <a:t>Screening</a:t>
          </a:r>
        </a:p>
      </dgm:t>
    </dgm:pt>
    <dgm:pt modelId="{BEBFADF5-A1B1-43FE-B325-29955718B757}" type="parTrans" cxnId="{29D4B86E-C436-48DD-A9CD-A2A48CEC6AD5}">
      <dgm:prSet/>
      <dgm:spPr/>
      <dgm:t>
        <a:bodyPr/>
        <a:lstStyle/>
        <a:p>
          <a:endParaRPr lang="en-US"/>
        </a:p>
      </dgm:t>
    </dgm:pt>
    <dgm:pt modelId="{A54DAF97-41CB-4570-B6D1-023131E4E5B6}" type="sibTrans" cxnId="{29D4B86E-C436-48DD-A9CD-A2A48CEC6AD5}">
      <dgm:prSet/>
      <dgm:spPr/>
      <dgm:t>
        <a:bodyPr/>
        <a:lstStyle/>
        <a:p>
          <a:endParaRPr lang="en-US"/>
        </a:p>
      </dgm:t>
    </dgm:pt>
    <dgm:pt modelId="{C861D273-BB9D-4C78-9DF0-0C55723F5FC4}">
      <dgm:prSet phldrT="[Text]" custT="1"/>
      <dgm:spPr>
        <a:solidFill>
          <a:srgbClr val="A5E9D9"/>
        </a:solidFill>
      </dgm:spPr>
      <dgm:t>
        <a:bodyPr/>
        <a:lstStyle/>
        <a:p>
          <a:r>
            <a:rPr lang="en-US" sz="1600" dirty="0">
              <a:solidFill>
                <a:schemeClr val="tx1"/>
              </a:solidFill>
            </a:rPr>
            <a:t>Scoping</a:t>
          </a:r>
        </a:p>
      </dgm:t>
    </dgm:pt>
    <dgm:pt modelId="{1C5D0EF9-E789-4C49-80AB-1E5C7720767B}" type="parTrans" cxnId="{6A943F56-779E-4C3E-ACA7-E24F9420D230}">
      <dgm:prSet/>
      <dgm:spPr/>
      <dgm:t>
        <a:bodyPr/>
        <a:lstStyle/>
        <a:p>
          <a:endParaRPr lang="en-US"/>
        </a:p>
      </dgm:t>
    </dgm:pt>
    <dgm:pt modelId="{7942B0F5-766F-43DC-8702-2B8FCA9074BB}" type="sibTrans" cxnId="{6A943F56-779E-4C3E-ACA7-E24F9420D230}">
      <dgm:prSet/>
      <dgm:spPr/>
      <dgm:t>
        <a:bodyPr/>
        <a:lstStyle/>
        <a:p>
          <a:endParaRPr lang="en-US"/>
        </a:p>
      </dgm:t>
    </dgm:pt>
    <dgm:pt modelId="{D2AE5D1D-D755-4E07-A450-236513DC9060}">
      <dgm:prSet phldrT="[Text]" custT="1"/>
      <dgm:spPr>
        <a:solidFill>
          <a:srgbClr val="C1F7CB"/>
        </a:solidFill>
      </dgm:spPr>
      <dgm:t>
        <a:bodyPr/>
        <a:lstStyle/>
        <a:p>
          <a:r>
            <a:rPr lang="en-US" sz="1600" dirty="0" smtClean="0">
              <a:solidFill>
                <a:schemeClr val="tx1"/>
              </a:solidFill>
            </a:rPr>
            <a:t>Field-based HRIA</a:t>
          </a:r>
          <a:endParaRPr lang="en-US" sz="1600" dirty="0">
            <a:solidFill>
              <a:schemeClr val="tx1"/>
            </a:solidFill>
          </a:endParaRPr>
        </a:p>
      </dgm:t>
    </dgm:pt>
    <dgm:pt modelId="{DB9E8223-4A67-45F5-82AD-A34E8EDB4D54}" type="parTrans" cxnId="{6F5EC170-2091-465D-A1DC-F0D65264481C}">
      <dgm:prSet/>
      <dgm:spPr/>
      <dgm:t>
        <a:bodyPr/>
        <a:lstStyle/>
        <a:p>
          <a:endParaRPr lang="en-US"/>
        </a:p>
      </dgm:t>
    </dgm:pt>
    <dgm:pt modelId="{10888DF8-CDA9-4B0A-8FCA-EF18327BA371}" type="sibTrans" cxnId="{6F5EC170-2091-465D-A1DC-F0D65264481C}">
      <dgm:prSet/>
      <dgm:spPr/>
      <dgm:t>
        <a:bodyPr/>
        <a:lstStyle/>
        <a:p>
          <a:endParaRPr lang="en-US"/>
        </a:p>
      </dgm:t>
    </dgm:pt>
    <dgm:pt modelId="{1FEA8F51-C977-4DEE-A9F2-C9F9C5A37F8A}">
      <dgm:prSet phldrT="[Text]" custT="1"/>
      <dgm:spPr>
        <a:solidFill>
          <a:srgbClr val="FFE48F"/>
        </a:solidFill>
      </dgm:spPr>
      <dgm:t>
        <a:bodyPr/>
        <a:lstStyle/>
        <a:p>
          <a:r>
            <a:rPr lang="en-US" sz="1600" dirty="0">
              <a:solidFill>
                <a:schemeClr val="tx1"/>
              </a:solidFill>
            </a:rPr>
            <a:t>Management and Monitoring</a:t>
          </a:r>
        </a:p>
      </dgm:t>
    </dgm:pt>
    <dgm:pt modelId="{1F8EF474-A2DB-417F-ACA5-585E1D9C0AEC}" type="parTrans" cxnId="{1E83EB76-FB1F-4F41-B540-AC820A1421BE}">
      <dgm:prSet/>
      <dgm:spPr/>
      <dgm:t>
        <a:bodyPr/>
        <a:lstStyle/>
        <a:p>
          <a:endParaRPr lang="en-US"/>
        </a:p>
      </dgm:t>
    </dgm:pt>
    <dgm:pt modelId="{9FC0F399-C9C6-45F9-BFDE-17880E09B6CB}" type="sibTrans" cxnId="{1E83EB76-FB1F-4F41-B540-AC820A1421BE}">
      <dgm:prSet/>
      <dgm:spPr/>
      <dgm:t>
        <a:bodyPr/>
        <a:lstStyle/>
        <a:p>
          <a:endParaRPr lang="en-US"/>
        </a:p>
      </dgm:t>
    </dgm:pt>
    <dgm:pt modelId="{99DA15FE-AF66-4E0D-A2ED-4C5473143586}">
      <dgm:prSet phldrT="[Text]" custT="1"/>
      <dgm:spPr/>
      <dgm:t>
        <a:bodyPr/>
        <a:lstStyle/>
        <a:p>
          <a:r>
            <a:rPr lang="en-US" sz="1600" dirty="0" smtClean="0">
              <a:solidFill>
                <a:schemeClr val="tx1"/>
              </a:solidFill>
            </a:rPr>
            <a:t>Mitigation Action Plan</a:t>
          </a:r>
          <a:endParaRPr lang="en-US" sz="1600" dirty="0">
            <a:solidFill>
              <a:schemeClr val="tx1"/>
            </a:solidFill>
          </a:endParaRPr>
        </a:p>
      </dgm:t>
    </dgm:pt>
    <dgm:pt modelId="{41C495BF-7CEC-45FF-9544-40E3558BD31D}" type="sibTrans" cxnId="{DC7CDCF7-F80F-4490-8789-FBE2F46E3D61}">
      <dgm:prSet/>
      <dgm:spPr/>
      <dgm:t>
        <a:bodyPr/>
        <a:lstStyle/>
        <a:p>
          <a:endParaRPr lang="en-US"/>
        </a:p>
      </dgm:t>
    </dgm:pt>
    <dgm:pt modelId="{0C230D9E-1127-4B61-B684-34E43EFC59E1}" type="parTrans" cxnId="{DC7CDCF7-F80F-4490-8789-FBE2F46E3D61}">
      <dgm:prSet/>
      <dgm:spPr/>
      <dgm:t>
        <a:bodyPr/>
        <a:lstStyle/>
        <a:p>
          <a:endParaRPr lang="en-US"/>
        </a:p>
      </dgm:t>
    </dgm:pt>
    <dgm:pt modelId="{41CB0774-D4CE-4C9A-A6EC-1CF2506D02EC}" type="pres">
      <dgm:prSet presAssocID="{AFED9F56-AC46-41A2-9184-277ECCDF6533}" presName="Name0" presStyleCnt="0">
        <dgm:presLayoutVars>
          <dgm:dir/>
          <dgm:animLvl val="lvl"/>
          <dgm:resizeHandles val="exact"/>
        </dgm:presLayoutVars>
      </dgm:prSet>
      <dgm:spPr/>
      <dgm:t>
        <a:bodyPr/>
        <a:lstStyle/>
        <a:p>
          <a:endParaRPr lang="en-US"/>
        </a:p>
      </dgm:t>
    </dgm:pt>
    <dgm:pt modelId="{171FA994-3B22-4872-ACF2-D4295C436BB5}" type="pres">
      <dgm:prSet presAssocID="{1FEA8F51-C977-4DEE-A9F2-C9F9C5A37F8A}" presName="boxAndChildren" presStyleCnt="0"/>
      <dgm:spPr/>
    </dgm:pt>
    <dgm:pt modelId="{F239AA03-2290-4BB9-A8D1-5E04F643E53F}" type="pres">
      <dgm:prSet presAssocID="{1FEA8F51-C977-4DEE-A9F2-C9F9C5A37F8A}" presName="parentTextBox" presStyleLbl="node1" presStyleIdx="0" presStyleCnt="5" custScaleY="44382"/>
      <dgm:spPr/>
      <dgm:t>
        <a:bodyPr/>
        <a:lstStyle/>
        <a:p>
          <a:endParaRPr lang="en-US"/>
        </a:p>
      </dgm:t>
    </dgm:pt>
    <dgm:pt modelId="{E6EEF6CC-393F-4AAE-A1F5-9A07A67BAF8C}" type="pres">
      <dgm:prSet presAssocID="{41C495BF-7CEC-45FF-9544-40E3558BD31D}" presName="sp" presStyleCnt="0"/>
      <dgm:spPr/>
    </dgm:pt>
    <dgm:pt modelId="{25606555-4675-47B8-91AE-975575E4D591}" type="pres">
      <dgm:prSet presAssocID="{99DA15FE-AF66-4E0D-A2ED-4C5473143586}" presName="arrowAndChildren" presStyleCnt="0"/>
      <dgm:spPr/>
    </dgm:pt>
    <dgm:pt modelId="{AB875082-2683-45CE-851A-E04225AA7F14}" type="pres">
      <dgm:prSet presAssocID="{99DA15FE-AF66-4E0D-A2ED-4C5473143586}" presName="parentTextArrow" presStyleLbl="node1" presStyleIdx="1" presStyleCnt="5" custScaleY="26590"/>
      <dgm:spPr/>
      <dgm:t>
        <a:bodyPr/>
        <a:lstStyle/>
        <a:p>
          <a:endParaRPr lang="en-US"/>
        </a:p>
      </dgm:t>
    </dgm:pt>
    <dgm:pt modelId="{827EA2F4-7660-415D-A806-2714AB8FF4F7}" type="pres">
      <dgm:prSet presAssocID="{10888DF8-CDA9-4B0A-8FCA-EF18327BA371}" presName="sp" presStyleCnt="0"/>
      <dgm:spPr/>
    </dgm:pt>
    <dgm:pt modelId="{DB72A90A-4A4B-454B-AE33-25DB70134A0C}" type="pres">
      <dgm:prSet presAssocID="{D2AE5D1D-D755-4E07-A450-236513DC9060}" presName="arrowAndChildren" presStyleCnt="0"/>
      <dgm:spPr/>
    </dgm:pt>
    <dgm:pt modelId="{2F9D65CA-D88B-48F4-855D-45EA82C2C74E}" type="pres">
      <dgm:prSet presAssocID="{D2AE5D1D-D755-4E07-A450-236513DC9060}" presName="parentTextArrow" presStyleLbl="node1" presStyleIdx="2" presStyleCnt="5" custScaleY="24460"/>
      <dgm:spPr/>
      <dgm:t>
        <a:bodyPr/>
        <a:lstStyle/>
        <a:p>
          <a:endParaRPr lang="en-US"/>
        </a:p>
      </dgm:t>
    </dgm:pt>
    <dgm:pt modelId="{EA7CA930-33D2-4AE6-8B49-08F35CA18F18}" type="pres">
      <dgm:prSet presAssocID="{7942B0F5-766F-43DC-8702-2B8FCA9074BB}" presName="sp" presStyleCnt="0"/>
      <dgm:spPr/>
    </dgm:pt>
    <dgm:pt modelId="{E18C81D2-4477-4BBC-9490-942BB22EFEDE}" type="pres">
      <dgm:prSet presAssocID="{C861D273-BB9D-4C78-9DF0-0C55723F5FC4}" presName="arrowAndChildren" presStyleCnt="0"/>
      <dgm:spPr/>
    </dgm:pt>
    <dgm:pt modelId="{011F8966-FC37-4E2F-9664-F83536204735}" type="pres">
      <dgm:prSet presAssocID="{C861D273-BB9D-4C78-9DF0-0C55723F5FC4}" presName="parentTextArrow" presStyleLbl="node1" presStyleIdx="3" presStyleCnt="5" custScaleY="30807"/>
      <dgm:spPr/>
      <dgm:t>
        <a:bodyPr/>
        <a:lstStyle/>
        <a:p>
          <a:endParaRPr lang="en-US"/>
        </a:p>
      </dgm:t>
    </dgm:pt>
    <dgm:pt modelId="{8118F9FB-F5DA-44D2-B698-CD0DE0A11146}" type="pres">
      <dgm:prSet presAssocID="{A54DAF97-41CB-4570-B6D1-023131E4E5B6}" presName="sp" presStyleCnt="0"/>
      <dgm:spPr/>
    </dgm:pt>
    <dgm:pt modelId="{AC774443-3EF4-4954-A79F-A18549309A0E}" type="pres">
      <dgm:prSet presAssocID="{7517FD05-F5E7-45AA-AE73-9BBCD2F4C061}" presName="arrowAndChildren" presStyleCnt="0"/>
      <dgm:spPr/>
    </dgm:pt>
    <dgm:pt modelId="{0CD1530F-D320-4081-870A-BF9E97936027}" type="pres">
      <dgm:prSet presAssocID="{7517FD05-F5E7-45AA-AE73-9BBCD2F4C061}" presName="parentTextArrow" presStyleLbl="node1" presStyleIdx="4" presStyleCnt="5" custScaleY="22969" custLinFactNeighborX="-28870" custLinFactNeighborY="-513"/>
      <dgm:spPr/>
      <dgm:t>
        <a:bodyPr/>
        <a:lstStyle/>
        <a:p>
          <a:endParaRPr lang="en-US"/>
        </a:p>
      </dgm:t>
    </dgm:pt>
  </dgm:ptLst>
  <dgm:cxnLst>
    <dgm:cxn modelId="{29D4B86E-C436-48DD-A9CD-A2A48CEC6AD5}" srcId="{AFED9F56-AC46-41A2-9184-277ECCDF6533}" destId="{7517FD05-F5E7-45AA-AE73-9BBCD2F4C061}" srcOrd="0" destOrd="0" parTransId="{BEBFADF5-A1B1-43FE-B325-29955718B757}" sibTransId="{A54DAF97-41CB-4570-B6D1-023131E4E5B6}"/>
    <dgm:cxn modelId="{DC7CDCF7-F80F-4490-8789-FBE2F46E3D61}" srcId="{AFED9F56-AC46-41A2-9184-277ECCDF6533}" destId="{99DA15FE-AF66-4E0D-A2ED-4C5473143586}" srcOrd="3" destOrd="0" parTransId="{0C230D9E-1127-4B61-B684-34E43EFC59E1}" sibTransId="{41C495BF-7CEC-45FF-9544-40E3558BD31D}"/>
    <dgm:cxn modelId="{6A943F56-779E-4C3E-ACA7-E24F9420D230}" srcId="{AFED9F56-AC46-41A2-9184-277ECCDF6533}" destId="{C861D273-BB9D-4C78-9DF0-0C55723F5FC4}" srcOrd="1" destOrd="0" parTransId="{1C5D0EF9-E789-4C49-80AB-1E5C7720767B}" sibTransId="{7942B0F5-766F-43DC-8702-2B8FCA9074BB}"/>
    <dgm:cxn modelId="{89032962-DD4C-4893-BFCA-4C5FF14605D7}" type="presOf" srcId="{7517FD05-F5E7-45AA-AE73-9BBCD2F4C061}" destId="{0CD1530F-D320-4081-870A-BF9E97936027}" srcOrd="0" destOrd="0" presId="urn:microsoft.com/office/officeart/2005/8/layout/process4"/>
    <dgm:cxn modelId="{D540A74C-FAE1-4DA3-8C95-1F6320FA4535}" type="presOf" srcId="{D2AE5D1D-D755-4E07-A450-236513DC9060}" destId="{2F9D65CA-D88B-48F4-855D-45EA82C2C74E}" srcOrd="0" destOrd="0" presId="urn:microsoft.com/office/officeart/2005/8/layout/process4"/>
    <dgm:cxn modelId="{1E83EB76-FB1F-4F41-B540-AC820A1421BE}" srcId="{AFED9F56-AC46-41A2-9184-277ECCDF6533}" destId="{1FEA8F51-C977-4DEE-A9F2-C9F9C5A37F8A}" srcOrd="4" destOrd="0" parTransId="{1F8EF474-A2DB-417F-ACA5-585E1D9C0AEC}" sibTransId="{9FC0F399-C9C6-45F9-BFDE-17880E09B6CB}"/>
    <dgm:cxn modelId="{8EF9131E-FC41-4E51-B185-C7C3DF5B3F24}" type="presOf" srcId="{99DA15FE-AF66-4E0D-A2ED-4C5473143586}" destId="{AB875082-2683-45CE-851A-E04225AA7F14}" srcOrd="0" destOrd="0" presId="urn:microsoft.com/office/officeart/2005/8/layout/process4"/>
    <dgm:cxn modelId="{D1918F70-584E-4F9D-A221-28459CE48464}" type="presOf" srcId="{C861D273-BB9D-4C78-9DF0-0C55723F5FC4}" destId="{011F8966-FC37-4E2F-9664-F83536204735}" srcOrd="0" destOrd="0" presId="urn:microsoft.com/office/officeart/2005/8/layout/process4"/>
    <dgm:cxn modelId="{D39A1090-4B1B-455F-89AD-22288DBAA101}" type="presOf" srcId="{1FEA8F51-C977-4DEE-A9F2-C9F9C5A37F8A}" destId="{F239AA03-2290-4BB9-A8D1-5E04F643E53F}" srcOrd="0" destOrd="0" presId="urn:microsoft.com/office/officeart/2005/8/layout/process4"/>
    <dgm:cxn modelId="{099C5F8D-A009-4669-8B0E-D06021FB7454}" type="presOf" srcId="{AFED9F56-AC46-41A2-9184-277ECCDF6533}" destId="{41CB0774-D4CE-4C9A-A6EC-1CF2506D02EC}" srcOrd="0" destOrd="0" presId="urn:microsoft.com/office/officeart/2005/8/layout/process4"/>
    <dgm:cxn modelId="{6F5EC170-2091-465D-A1DC-F0D65264481C}" srcId="{AFED9F56-AC46-41A2-9184-277ECCDF6533}" destId="{D2AE5D1D-D755-4E07-A450-236513DC9060}" srcOrd="2" destOrd="0" parTransId="{DB9E8223-4A67-45F5-82AD-A34E8EDB4D54}" sibTransId="{10888DF8-CDA9-4B0A-8FCA-EF18327BA371}"/>
    <dgm:cxn modelId="{6B9F77AE-2FA9-4FC7-B8D1-FFF9B6EE611B}" type="presParOf" srcId="{41CB0774-D4CE-4C9A-A6EC-1CF2506D02EC}" destId="{171FA994-3B22-4872-ACF2-D4295C436BB5}" srcOrd="0" destOrd="0" presId="urn:microsoft.com/office/officeart/2005/8/layout/process4"/>
    <dgm:cxn modelId="{203239CB-3FC9-4BB4-A576-3C64D2C6AD16}" type="presParOf" srcId="{171FA994-3B22-4872-ACF2-D4295C436BB5}" destId="{F239AA03-2290-4BB9-A8D1-5E04F643E53F}" srcOrd="0" destOrd="0" presId="urn:microsoft.com/office/officeart/2005/8/layout/process4"/>
    <dgm:cxn modelId="{DD1CD18A-AC6B-41B4-AE5A-9253B7A9632F}" type="presParOf" srcId="{41CB0774-D4CE-4C9A-A6EC-1CF2506D02EC}" destId="{E6EEF6CC-393F-4AAE-A1F5-9A07A67BAF8C}" srcOrd="1" destOrd="0" presId="urn:microsoft.com/office/officeart/2005/8/layout/process4"/>
    <dgm:cxn modelId="{345B3BB5-48A1-4459-A4F2-C16A7AC2B825}" type="presParOf" srcId="{41CB0774-D4CE-4C9A-A6EC-1CF2506D02EC}" destId="{25606555-4675-47B8-91AE-975575E4D591}" srcOrd="2" destOrd="0" presId="urn:microsoft.com/office/officeart/2005/8/layout/process4"/>
    <dgm:cxn modelId="{5DAC0E3E-2A57-47B2-9432-0DC472969AF0}" type="presParOf" srcId="{25606555-4675-47B8-91AE-975575E4D591}" destId="{AB875082-2683-45CE-851A-E04225AA7F14}" srcOrd="0" destOrd="0" presId="urn:microsoft.com/office/officeart/2005/8/layout/process4"/>
    <dgm:cxn modelId="{9B9246ED-C02F-46B1-8046-943F36D8F7B7}" type="presParOf" srcId="{41CB0774-D4CE-4C9A-A6EC-1CF2506D02EC}" destId="{827EA2F4-7660-415D-A806-2714AB8FF4F7}" srcOrd="3" destOrd="0" presId="urn:microsoft.com/office/officeart/2005/8/layout/process4"/>
    <dgm:cxn modelId="{75F69FB6-A31B-4BA9-97B3-6D3688C0BA1D}" type="presParOf" srcId="{41CB0774-D4CE-4C9A-A6EC-1CF2506D02EC}" destId="{DB72A90A-4A4B-454B-AE33-25DB70134A0C}" srcOrd="4" destOrd="0" presId="urn:microsoft.com/office/officeart/2005/8/layout/process4"/>
    <dgm:cxn modelId="{3B2FEF78-234C-4579-AC35-B5511481ACE0}" type="presParOf" srcId="{DB72A90A-4A4B-454B-AE33-25DB70134A0C}" destId="{2F9D65CA-D88B-48F4-855D-45EA82C2C74E}" srcOrd="0" destOrd="0" presId="urn:microsoft.com/office/officeart/2005/8/layout/process4"/>
    <dgm:cxn modelId="{E7A41799-546A-40E5-BB6A-C5326286D3DB}" type="presParOf" srcId="{41CB0774-D4CE-4C9A-A6EC-1CF2506D02EC}" destId="{EA7CA930-33D2-4AE6-8B49-08F35CA18F18}" srcOrd="5" destOrd="0" presId="urn:microsoft.com/office/officeart/2005/8/layout/process4"/>
    <dgm:cxn modelId="{1D6948CA-DE3F-4F5B-AA38-6563080291C0}" type="presParOf" srcId="{41CB0774-D4CE-4C9A-A6EC-1CF2506D02EC}" destId="{E18C81D2-4477-4BBC-9490-942BB22EFEDE}" srcOrd="6" destOrd="0" presId="urn:microsoft.com/office/officeart/2005/8/layout/process4"/>
    <dgm:cxn modelId="{7B46F7BA-1FC2-4BCD-A9E0-58F10B18AB8A}" type="presParOf" srcId="{E18C81D2-4477-4BBC-9490-942BB22EFEDE}" destId="{011F8966-FC37-4E2F-9664-F83536204735}" srcOrd="0" destOrd="0" presId="urn:microsoft.com/office/officeart/2005/8/layout/process4"/>
    <dgm:cxn modelId="{59EC405C-9CA9-42AB-9236-012E33E57959}" type="presParOf" srcId="{41CB0774-D4CE-4C9A-A6EC-1CF2506D02EC}" destId="{8118F9FB-F5DA-44D2-B698-CD0DE0A11146}" srcOrd="7" destOrd="0" presId="urn:microsoft.com/office/officeart/2005/8/layout/process4"/>
    <dgm:cxn modelId="{3C1A263A-8D2D-4E9B-ADFC-9A67CF021201}" type="presParOf" srcId="{41CB0774-D4CE-4C9A-A6EC-1CF2506D02EC}" destId="{AC774443-3EF4-4954-A79F-A18549309A0E}" srcOrd="8" destOrd="0" presId="urn:microsoft.com/office/officeart/2005/8/layout/process4"/>
    <dgm:cxn modelId="{9CD2D931-FECC-4C12-B765-5F77C0235815}" type="presParOf" srcId="{AC774443-3EF4-4954-A79F-A18549309A0E}" destId="{0CD1530F-D320-4081-870A-BF9E97936027}"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FED9F56-AC46-41A2-9184-277ECCDF6533}"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n-US"/>
        </a:p>
      </dgm:t>
    </dgm:pt>
    <dgm:pt modelId="{7517FD05-F5E7-45AA-AE73-9BBCD2F4C061}">
      <dgm:prSet phldrT="[Text]" custT="1"/>
      <dgm:spPr>
        <a:solidFill>
          <a:srgbClr val="AABFE4"/>
        </a:solidFill>
      </dgm:spPr>
      <dgm:t>
        <a:bodyPr/>
        <a:lstStyle/>
        <a:p>
          <a:r>
            <a:rPr lang="en-US" sz="1600" dirty="0">
              <a:solidFill>
                <a:schemeClr val="tx1"/>
              </a:solidFill>
            </a:rPr>
            <a:t>Screening</a:t>
          </a:r>
        </a:p>
      </dgm:t>
    </dgm:pt>
    <dgm:pt modelId="{BEBFADF5-A1B1-43FE-B325-29955718B757}" type="parTrans" cxnId="{29D4B86E-C436-48DD-A9CD-A2A48CEC6AD5}">
      <dgm:prSet/>
      <dgm:spPr/>
      <dgm:t>
        <a:bodyPr/>
        <a:lstStyle/>
        <a:p>
          <a:endParaRPr lang="en-US"/>
        </a:p>
      </dgm:t>
    </dgm:pt>
    <dgm:pt modelId="{A54DAF97-41CB-4570-B6D1-023131E4E5B6}" type="sibTrans" cxnId="{29D4B86E-C436-48DD-A9CD-A2A48CEC6AD5}">
      <dgm:prSet/>
      <dgm:spPr/>
      <dgm:t>
        <a:bodyPr/>
        <a:lstStyle/>
        <a:p>
          <a:endParaRPr lang="en-US"/>
        </a:p>
      </dgm:t>
    </dgm:pt>
    <dgm:pt modelId="{C861D273-BB9D-4C78-9DF0-0C55723F5FC4}">
      <dgm:prSet phldrT="[Text]" custT="1"/>
      <dgm:spPr>
        <a:solidFill>
          <a:srgbClr val="A5E9D9"/>
        </a:solidFill>
      </dgm:spPr>
      <dgm:t>
        <a:bodyPr/>
        <a:lstStyle/>
        <a:p>
          <a:r>
            <a:rPr lang="en-US" sz="1600" dirty="0">
              <a:solidFill>
                <a:schemeClr val="tx1"/>
              </a:solidFill>
            </a:rPr>
            <a:t>Scoping</a:t>
          </a:r>
        </a:p>
      </dgm:t>
    </dgm:pt>
    <dgm:pt modelId="{1C5D0EF9-E789-4C49-80AB-1E5C7720767B}" type="parTrans" cxnId="{6A943F56-779E-4C3E-ACA7-E24F9420D230}">
      <dgm:prSet/>
      <dgm:spPr/>
      <dgm:t>
        <a:bodyPr/>
        <a:lstStyle/>
        <a:p>
          <a:endParaRPr lang="en-US"/>
        </a:p>
      </dgm:t>
    </dgm:pt>
    <dgm:pt modelId="{7942B0F5-766F-43DC-8702-2B8FCA9074BB}" type="sibTrans" cxnId="{6A943F56-779E-4C3E-ACA7-E24F9420D230}">
      <dgm:prSet/>
      <dgm:spPr/>
      <dgm:t>
        <a:bodyPr/>
        <a:lstStyle/>
        <a:p>
          <a:endParaRPr lang="en-US"/>
        </a:p>
      </dgm:t>
    </dgm:pt>
    <dgm:pt modelId="{D2AE5D1D-D755-4E07-A450-236513DC9060}">
      <dgm:prSet phldrT="[Text]" custT="1"/>
      <dgm:spPr>
        <a:solidFill>
          <a:srgbClr val="C1F7CB"/>
        </a:solidFill>
      </dgm:spPr>
      <dgm:t>
        <a:bodyPr/>
        <a:lstStyle/>
        <a:p>
          <a:r>
            <a:rPr lang="en-US" sz="1600" dirty="0" smtClean="0">
              <a:solidFill>
                <a:schemeClr val="tx1"/>
              </a:solidFill>
            </a:rPr>
            <a:t>Field-based HRIA</a:t>
          </a:r>
          <a:endParaRPr lang="en-US" sz="1600" dirty="0">
            <a:solidFill>
              <a:schemeClr val="tx1"/>
            </a:solidFill>
          </a:endParaRPr>
        </a:p>
      </dgm:t>
    </dgm:pt>
    <dgm:pt modelId="{DB9E8223-4A67-45F5-82AD-A34E8EDB4D54}" type="parTrans" cxnId="{6F5EC170-2091-465D-A1DC-F0D65264481C}">
      <dgm:prSet/>
      <dgm:spPr/>
      <dgm:t>
        <a:bodyPr/>
        <a:lstStyle/>
        <a:p>
          <a:endParaRPr lang="en-US"/>
        </a:p>
      </dgm:t>
    </dgm:pt>
    <dgm:pt modelId="{10888DF8-CDA9-4B0A-8FCA-EF18327BA371}" type="sibTrans" cxnId="{6F5EC170-2091-465D-A1DC-F0D65264481C}">
      <dgm:prSet/>
      <dgm:spPr/>
      <dgm:t>
        <a:bodyPr/>
        <a:lstStyle/>
        <a:p>
          <a:endParaRPr lang="en-US"/>
        </a:p>
      </dgm:t>
    </dgm:pt>
    <dgm:pt modelId="{1FEA8F51-C977-4DEE-A9F2-C9F9C5A37F8A}">
      <dgm:prSet phldrT="[Text]" custT="1"/>
      <dgm:spPr>
        <a:solidFill>
          <a:srgbClr val="FFC000"/>
        </a:solidFill>
      </dgm:spPr>
      <dgm:t>
        <a:bodyPr/>
        <a:lstStyle/>
        <a:p>
          <a:r>
            <a:rPr lang="en-US" sz="1600" dirty="0">
              <a:solidFill>
                <a:schemeClr val="tx1"/>
              </a:solidFill>
            </a:rPr>
            <a:t>Management and Monitoring</a:t>
          </a:r>
        </a:p>
      </dgm:t>
    </dgm:pt>
    <dgm:pt modelId="{1F8EF474-A2DB-417F-ACA5-585E1D9C0AEC}" type="parTrans" cxnId="{1E83EB76-FB1F-4F41-B540-AC820A1421BE}">
      <dgm:prSet/>
      <dgm:spPr/>
      <dgm:t>
        <a:bodyPr/>
        <a:lstStyle/>
        <a:p>
          <a:endParaRPr lang="en-US"/>
        </a:p>
      </dgm:t>
    </dgm:pt>
    <dgm:pt modelId="{9FC0F399-C9C6-45F9-BFDE-17880E09B6CB}" type="sibTrans" cxnId="{1E83EB76-FB1F-4F41-B540-AC820A1421BE}">
      <dgm:prSet/>
      <dgm:spPr/>
      <dgm:t>
        <a:bodyPr/>
        <a:lstStyle/>
        <a:p>
          <a:endParaRPr lang="en-US"/>
        </a:p>
      </dgm:t>
    </dgm:pt>
    <dgm:pt modelId="{99DA15FE-AF66-4E0D-A2ED-4C5473143586}">
      <dgm:prSet phldrT="[Text]" custT="1"/>
      <dgm:spPr>
        <a:solidFill>
          <a:srgbClr val="D6F9BF"/>
        </a:solidFill>
      </dgm:spPr>
      <dgm:t>
        <a:bodyPr/>
        <a:lstStyle/>
        <a:p>
          <a:r>
            <a:rPr lang="en-US" sz="1600" dirty="0" smtClean="0">
              <a:solidFill>
                <a:schemeClr val="tx1"/>
              </a:solidFill>
            </a:rPr>
            <a:t>Mitigation Action Plan</a:t>
          </a:r>
          <a:endParaRPr lang="en-US" sz="1600" dirty="0">
            <a:solidFill>
              <a:schemeClr val="tx1"/>
            </a:solidFill>
          </a:endParaRPr>
        </a:p>
      </dgm:t>
    </dgm:pt>
    <dgm:pt modelId="{41C495BF-7CEC-45FF-9544-40E3558BD31D}" type="sibTrans" cxnId="{DC7CDCF7-F80F-4490-8789-FBE2F46E3D61}">
      <dgm:prSet/>
      <dgm:spPr/>
      <dgm:t>
        <a:bodyPr/>
        <a:lstStyle/>
        <a:p>
          <a:endParaRPr lang="en-US"/>
        </a:p>
      </dgm:t>
    </dgm:pt>
    <dgm:pt modelId="{0C230D9E-1127-4B61-B684-34E43EFC59E1}" type="parTrans" cxnId="{DC7CDCF7-F80F-4490-8789-FBE2F46E3D61}">
      <dgm:prSet/>
      <dgm:spPr/>
      <dgm:t>
        <a:bodyPr/>
        <a:lstStyle/>
        <a:p>
          <a:endParaRPr lang="en-US"/>
        </a:p>
      </dgm:t>
    </dgm:pt>
    <dgm:pt modelId="{41CB0774-D4CE-4C9A-A6EC-1CF2506D02EC}" type="pres">
      <dgm:prSet presAssocID="{AFED9F56-AC46-41A2-9184-277ECCDF6533}" presName="Name0" presStyleCnt="0">
        <dgm:presLayoutVars>
          <dgm:dir/>
          <dgm:animLvl val="lvl"/>
          <dgm:resizeHandles val="exact"/>
        </dgm:presLayoutVars>
      </dgm:prSet>
      <dgm:spPr/>
      <dgm:t>
        <a:bodyPr/>
        <a:lstStyle/>
        <a:p>
          <a:endParaRPr lang="en-US"/>
        </a:p>
      </dgm:t>
    </dgm:pt>
    <dgm:pt modelId="{171FA994-3B22-4872-ACF2-D4295C436BB5}" type="pres">
      <dgm:prSet presAssocID="{1FEA8F51-C977-4DEE-A9F2-C9F9C5A37F8A}" presName="boxAndChildren" presStyleCnt="0"/>
      <dgm:spPr/>
    </dgm:pt>
    <dgm:pt modelId="{F239AA03-2290-4BB9-A8D1-5E04F643E53F}" type="pres">
      <dgm:prSet presAssocID="{1FEA8F51-C977-4DEE-A9F2-C9F9C5A37F8A}" presName="parentTextBox" presStyleLbl="node1" presStyleIdx="0" presStyleCnt="5" custScaleY="44382"/>
      <dgm:spPr/>
      <dgm:t>
        <a:bodyPr/>
        <a:lstStyle/>
        <a:p>
          <a:endParaRPr lang="en-US"/>
        </a:p>
      </dgm:t>
    </dgm:pt>
    <dgm:pt modelId="{E6EEF6CC-393F-4AAE-A1F5-9A07A67BAF8C}" type="pres">
      <dgm:prSet presAssocID="{41C495BF-7CEC-45FF-9544-40E3558BD31D}" presName="sp" presStyleCnt="0"/>
      <dgm:spPr/>
    </dgm:pt>
    <dgm:pt modelId="{25606555-4675-47B8-91AE-975575E4D591}" type="pres">
      <dgm:prSet presAssocID="{99DA15FE-AF66-4E0D-A2ED-4C5473143586}" presName="arrowAndChildren" presStyleCnt="0"/>
      <dgm:spPr/>
    </dgm:pt>
    <dgm:pt modelId="{AB875082-2683-45CE-851A-E04225AA7F14}" type="pres">
      <dgm:prSet presAssocID="{99DA15FE-AF66-4E0D-A2ED-4C5473143586}" presName="parentTextArrow" presStyleLbl="node1" presStyleIdx="1" presStyleCnt="5" custScaleY="26590"/>
      <dgm:spPr/>
      <dgm:t>
        <a:bodyPr/>
        <a:lstStyle/>
        <a:p>
          <a:endParaRPr lang="en-US"/>
        </a:p>
      </dgm:t>
    </dgm:pt>
    <dgm:pt modelId="{827EA2F4-7660-415D-A806-2714AB8FF4F7}" type="pres">
      <dgm:prSet presAssocID="{10888DF8-CDA9-4B0A-8FCA-EF18327BA371}" presName="sp" presStyleCnt="0"/>
      <dgm:spPr/>
    </dgm:pt>
    <dgm:pt modelId="{DB72A90A-4A4B-454B-AE33-25DB70134A0C}" type="pres">
      <dgm:prSet presAssocID="{D2AE5D1D-D755-4E07-A450-236513DC9060}" presName="arrowAndChildren" presStyleCnt="0"/>
      <dgm:spPr/>
    </dgm:pt>
    <dgm:pt modelId="{2F9D65CA-D88B-48F4-855D-45EA82C2C74E}" type="pres">
      <dgm:prSet presAssocID="{D2AE5D1D-D755-4E07-A450-236513DC9060}" presName="parentTextArrow" presStyleLbl="node1" presStyleIdx="2" presStyleCnt="5" custScaleY="24460"/>
      <dgm:spPr/>
      <dgm:t>
        <a:bodyPr/>
        <a:lstStyle/>
        <a:p>
          <a:endParaRPr lang="en-US"/>
        </a:p>
      </dgm:t>
    </dgm:pt>
    <dgm:pt modelId="{EA7CA930-33D2-4AE6-8B49-08F35CA18F18}" type="pres">
      <dgm:prSet presAssocID="{7942B0F5-766F-43DC-8702-2B8FCA9074BB}" presName="sp" presStyleCnt="0"/>
      <dgm:spPr/>
    </dgm:pt>
    <dgm:pt modelId="{E18C81D2-4477-4BBC-9490-942BB22EFEDE}" type="pres">
      <dgm:prSet presAssocID="{C861D273-BB9D-4C78-9DF0-0C55723F5FC4}" presName="arrowAndChildren" presStyleCnt="0"/>
      <dgm:spPr/>
    </dgm:pt>
    <dgm:pt modelId="{011F8966-FC37-4E2F-9664-F83536204735}" type="pres">
      <dgm:prSet presAssocID="{C861D273-BB9D-4C78-9DF0-0C55723F5FC4}" presName="parentTextArrow" presStyleLbl="node1" presStyleIdx="3" presStyleCnt="5" custScaleY="30807"/>
      <dgm:spPr/>
      <dgm:t>
        <a:bodyPr/>
        <a:lstStyle/>
        <a:p>
          <a:endParaRPr lang="en-US"/>
        </a:p>
      </dgm:t>
    </dgm:pt>
    <dgm:pt modelId="{8118F9FB-F5DA-44D2-B698-CD0DE0A11146}" type="pres">
      <dgm:prSet presAssocID="{A54DAF97-41CB-4570-B6D1-023131E4E5B6}" presName="sp" presStyleCnt="0"/>
      <dgm:spPr/>
    </dgm:pt>
    <dgm:pt modelId="{AC774443-3EF4-4954-A79F-A18549309A0E}" type="pres">
      <dgm:prSet presAssocID="{7517FD05-F5E7-45AA-AE73-9BBCD2F4C061}" presName="arrowAndChildren" presStyleCnt="0"/>
      <dgm:spPr/>
    </dgm:pt>
    <dgm:pt modelId="{0CD1530F-D320-4081-870A-BF9E97936027}" type="pres">
      <dgm:prSet presAssocID="{7517FD05-F5E7-45AA-AE73-9BBCD2F4C061}" presName="parentTextArrow" presStyleLbl="node1" presStyleIdx="4" presStyleCnt="5" custScaleY="22969" custLinFactNeighborX="-28870" custLinFactNeighborY="-513"/>
      <dgm:spPr/>
      <dgm:t>
        <a:bodyPr/>
        <a:lstStyle/>
        <a:p>
          <a:endParaRPr lang="en-US"/>
        </a:p>
      </dgm:t>
    </dgm:pt>
  </dgm:ptLst>
  <dgm:cxnLst>
    <dgm:cxn modelId="{29D4B86E-C436-48DD-A9CD-A2A48CEC6AD5}" srcId="{AFED9F56-AC46-41A2-9184-277ECCDF6533}" destId="{7517FD05-F5E7-45AA-AE73-9BBCD2F4C061}" srcOrd="0" destOrd="0" parTransId="{BEBFADF5-A1B1-43FE-B325-29955718B757}" sibTransId="{A54DAF97-41CB-4570-B6D1-023131E4E5B6}"/>
    <dgm:cxn modelId="{DC7CDCF7-F80F-4490-8789-FBE2F46E3D61}" srcId="{AFED9F56-AC46-41A2-9184-277ECCDF6533}" destId="{99DA15FE-AF66-4E0D-A2ED-4C5473143586}" srcOrd="3" destOrd="0" parTransId="{0C230D9E-1127-4B61-B684-34E43EFC59E1}" sibTransId="{41C495BF-7CEC-45FF-9544-40E3558BD31D}"/>
    <dgm:cxn modelId="{6A943F56-779E-4C3E-ACA7-E24F9420D230}" srcId="{AFED9F56-AC46-41A2-9184-277ECCDF6533}" destId="{C861D273-BB9D-4C78-9DF0-0C55723F5FC4}" srcOrd="1" destOrd="0" parTransId="{1C5D0EF9-E789-4C49-80AB-1E5C7720767B}" sibTransId="{7942B0F5-766F-43DC-8702-2B8FCA9074BB}"/>
    <dgm:cxn modelId="{10EA7EE2-CB7E-4A58-B118-CEC62776BB63}" type="presOf" srcId="{AFED9F56-AC46-41A2-9184-277ECCDF6533}" destId="{41CB0774-D4CE-4C9A-A6EC-1CF2506D02EC}" srcOrd="0" destOrd="0" presId="urn:microsoft.com/office/officeart/2005/8/layout/process4"/>
    <dgm:cxn modelId="{1E83EB76-FB1F-4F41-B540-AC820A1421BE}" srcId="{AFED9F56-AC46-41A2-9184-277ECCDF6533}" destId="{1FEA8F51-C977-4DEE-A9F2-C9F9C5A37F8A}" srcOrd="4" destOrd="0" parTransId="{1F8EF474-A2DB-417F-ACA5-585E1D9C0AEC}" sibTransId="{9FC0F399-C9C6-45F9-BFDE-17880E09B6CB}"/>
    <dgm:cxn modelId="{909A1FE7-8A5F-4784-9FA4-A01922F0331C}" type="presOf" srcId="{7517FD05-F5E7-45AA-AE73-9BBCD2F4C061}" destId="{0CD1530F-D320-4081-870A-BF9E97936027}" srcOrd="0" destOrd="0" presId="urn:microsoft.com/office/officeart/2005/8/layout/process4"/>
    <dgm:cxn modelId="{CF8D0709-96E0-4B91-9C3D-433AA06AB3DC}" type="presOf" srcId="{D2AE5D1D-D755-4E07-A450-236513DC9060}" destId="{2F9D65CA-D88B-48F4-855D-45EA82C2C74E}" srcOrd="0" destOrd="0" presId="urn:microsoft.com/office/officeart/2005/8/layout/process4"/>
    <dgm:cxn modelId="{FC83FA51-4AA1-46E0-BFC7-6BE45BE8929F}" type="presOf" srcId="{C861D273-BB9D-4C78-9DF0-0C55723F5FC4}" destId="{011F8966-FC37-4E2F-9664-F83536204735}" srcOrd="0" destOrd="0" presId="urn:microsoft.com/office/officeart/2005/8/layout/process4"/>
    <dgm:cxn modelId="{6F5EC170-2091-465D-A1DC-F0D65264481C}" srcId="{AFED9F56-AC46-41A2-9184-277ECCDF6533}" destId="{D2AE5D1D-D755-4E07-A450-236513DC9060}" srcOrd="2" destOrd="0" parTransId="{DB9E8223-4A67-45F5-82AD-A34E8EDB4D54}" sibTransId="{10888DF8-CDA9-4B0A-8FCA-EF18327BA371}"/>
    <dgm:cxn modelId="{B951831F-69BD-43DA-9DD2-3BEADC58F393}" type="presOf" srcId="{99DA15FE-AF66-4E0D-A2ED-4C5473143586}" destId="{AB875082-2683-45CE-851A-E04225AA7F14}" srcOrd="0" destOrd="0" presId="urn:microsoft.com/office/officeart/2005/8/layout/process4"/>
    <dgm:cxn modelId="{6FD37B9A-49B1-44E0-9F7E-5CCF3DA28F75}" type="presOf" srcId="{1FEA8F51-C977-4DEE-A9F2-C9F9C5A37F8A}" destId="{F239AA03-2290-4BB9-A8D1-5E04F643E53F}" srcOrd="0" destOrd="0" presId="urn:microsoft.com/office/officeart/2005/8/layout/process4"/>
    <dgm:cxn modelId="{684B0D5E-022A-42B6-94EF-92EB2A0B2D83}" type="presParOf" srcId="{41CB0774-D4CE-4C9A-A6EC-1CF2506D02EC}" destId="{171FA994-3B22-4872-ACF2-D4295C436BB5}" srcOrd="0" destOrd="0" presId="urn:microsoft.com/office/officeart/2005/8/layout/process4"/>
    <dgm:cxn modelId="{D6E45000-8EF0-419E-B292-425FD4059600}" type="presParOf" srcId="{171FA994-3B22-4872-ACF2-D4295C436BB5}" destId="{F239AA03-2290-4BB9-A8D1-5E04F643E53F}" srcOrd="0" destOrd="0" presId="urn:microsoft.com/office/officeart/2005/8/layout/process4"/>
    <dgm:cxn modelId="{8DE2A9B3-C5F0-4083-81BB-CABC902BE653}" type="presParOf" srcId="{41CB0774-D4CE-4C9A-A6EC-1CF2506D02EC}" destId="{E6EEF6CC-393F-4AAE-A1F5-9A07A67BAF8C}" srcOrd="1" destOrd="0" presId="urn:microsoft.com/office/officeart/2005/8/layout/process4"/>
    <dgm:cxn modelId="{3277BAFB-EDE7-403A-83A4-73ABFB0047E5}" type="presParOf" srcId="{41CB0774-D4CE-4C9A-A6EC-1CF2506D02EC}" destId="{25606555-4675-47B8-91AE-975575E4D591}" srcOrd="2" destOrd="0" presId="urn:microsoft.com/office/officeart/2005/8/layout/process4"/>
    <dgm:cxn modelId="{749D151E-234A-4223-9C38-F789B16E722E}" type="presParOf" srcId="{25606555-4675-47B8-91AE-975575E4D591}" destId="{AB875082-2683-45CE-851A-E04225AA7F14}" srcOrd="0" destOrd="0" presId="urn:microsoft.com/office/officeart/2005/8/layout/process4"/>
    <dgm:cxn modelId="{F2D7193D-EFB0-497F-A626-4AECF94CF441}" type="presParOf" srcId="{41CB0774-D4CE-4C9A-A6EC-1CF2506D02EC}" destId="{827EA2F4-7660-415D-A806-2714AB8FF4F7}" srcOrd="3" destOrd="0" presId="urn:microsoft.com/office/officeart/2005/8/layout/process4"/>
    <dgm:cxn modelId="{264CB924-9FD6-4252-8F60-2202A17E2D4D}" type="presParOf" srcId="{41CB0774-D4CE-4C9A-A6EC-1CF2506D02EC}" destId="{DB72A90A-4A4B-454B-AE33-25DB70134A0C}" srcOrd="4" destOrd="0" presId="urn:microsoft.com/office/officeart/2005/8/layout/process4"/>
    <dgm:cxn modelId="{7A4F8AD7-21C6-4FF1-AA2E-FB17974B92BA}" type="presParOf" srcId="{DB72A90A-4A4B-454B-AE33-25DB70134A0C}" destId="{2F9D65CA-D88B-48F4-855D-45EA82C2C74E}" srcOrd="0" destOrd="0" presId="urn:microsoft.com/office/officeart/2005/8/layout/process4"/>
    <dgm:cxn modelId="{90AB33D7-A8F1-4199-8AC9-90A7C292AE15}" type="presParOf" srcId="{41CB0774-D4CE-4C9A-A6EC-1CF2506D02EC}" destId="{EA7CA930-33D2-4AE6-8B49-08F35CA18F18}" srcOrd="5" destOrd="0" presId="urn:microsoft.com/office/officeart/2005/8/layout/process4"/>
    <dgm:cxn modelId="{801BE2BD-A7D6-4C22-ABD5-4CD55BAD052A}" type="presParOf" srcId="{41CB0774-D4CE-4C9A-A6EC-1CF2506D02EC}" destId="{E18C81D2-4477-4BBC-9490-942BB22EFEDE}" srcOrd="6" destOrd="0" presId="urn:microsoft.com/office/officeart/2005/8/layout/process4"/>
    <dgm:cxn modelId="{858BEDB5-4900-41BF-9874-3311AAC8B756}" type="presParOf" srcId="{E18C81D2-4477-4BBC-9490-942BB22EFEDE}" destId="{011F8966-FC37-4E2F-9664-F83536204735}" srcOrd="0" destOrd="0" presId="urn:microsoft.com/office/officeart/2005/8/layout/process4"/>
    <dgm:cxn modelId="{E4C78D92-EEBD-4216-9A07-80F74D164F17}" type="presParOf" srcId="{41CB0774-D4CE-4C9A-A6EC-1CF2506D02EC}" destId="{8118F9FB-F5DA-44D2-B698-CD0DE0A11146}" srcOrd="7" destOrd="0" presId="urn:microsoft.com/office/officeart/2005/8/layout/process4"/>
    <dgm:cxn modelId="{32FBB25F-44AF-4729-BF28-AD599DAD175D}" type="presParOf" srcId="{41CB0774-D4CE-4C9A-A6EC-1CF2506D02EC}" destId="{AC774443-3EF4-4954-A79F-A18549309A0E}" srcOrd="8" destOrd="0" presId="urn:microsoft.com/office/officeart/2005/8/layout/process4"/>
    <dgm:cxn modelId="{0A786EC9-4461-43D1-BB91-A7F2E12D244C}" type="presParOf" srcId="{AC774443-3EF4-4954-A79F-A18549309A0E}" destId="{0CD1530F-D320-4081-870A-BF9E97936027}"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ED9F56-AC46-41A2-9184-277ECCDF6533}"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n-US"/>
        </a:p>
      </dgm:t>
    </dgm:pt>
    <dgm:pt modelId="{7517FD05-F5E7-45AA-AE73-9BBCD2F4C061}">
      <dgm:prSet phldrT="[Text]" custT="1"/>
      <dgm:spPr/>
      <dgm:t>
        <a:bodyPr/>
        <a:lstStyle/>
        <a:p>
          <a:r>
            <a:rPr lang="en-US" sz="1600" dirty="0">
              <a:solidFill>
                <a:schemeClr val="bg1"/>
              </a:solidFill>
            </a:rPr>
            <a:t>Screening</a:t>
          </a:r>
        </a:p>
      </dgm:t>
    </dgm:pt>
    <dgm:pt modelId="{BEBFADF5-A1B1-43FE-B325-29955718B757}" type="parTrans" cxnId="{29D4B86E-C436-48DD-A9CD-A2A48CEC6AD5}">
      <dgm:prSet/>
      <dgm:spPr/>
      <dgm:t>
        <a:bodyPr/>
        <a:lstStyle/>
        <a:p>
          <a:endParaRPr lang="en-US">
            <a:solidFill>
              <a:schemeClr val="tx1"/>
            </a:solidFill>
          </a:endParaRPr>
        </a:p>
      </dgm:t>
    </dgm:pt>
    <dgm:pt modelId="{A54DAF97-41CB-4570-B6D1-023131E4E5B6}" type="sibTrans" cxnId="{29D4B86E-C436-48DD-A9CD-A2A48CEC6AD5}">
      <dgm:prSet/>
      <dgm:spPr/>
      <dgm:t>
        <a:bodyPr/>
        <a:lstStyle/>
        <a:p>
          <a:endParaRPr lang="en-US">
            <a:solidFill>
              <a:schemeClr val="tx1"/>
            </a:solidFill>
          </a:endParaRPr>
        </a:p>
      </dgm:t>
    </dgm:pt>
    <dgm:pt modelId="{B00CA32E-CFA1-4180-8FB0-EF4D09F21239}">
      <dgm:prSet phldrT="[Text]"/>
      <dgm:spPr>
        <a:solidFill>
          <a:schemeClr val="accent2">
            <a:lumMod val="20000"/>
            <a:lumOff val="80000"/>
            <a:alpha val="90000"/>
          </a:schemeClr>
        </a:solidFill>
      </dgm:spPr>
      <dgm:t>
        <a:bodyPr/>
        <a:lstStyle/>
        <a:p>
          <a:r>
            <a:rPr lang="en-US" dirty="0">
              <a:solidFill>
                <a:schemeClr val="tx1"/>
              </a:solidFill>
            </a:rPr>
            <a:t>Contextual Challenges</a:t>
          </a:r>
        </a:p>
      </dgm:t>
    </dgm:pt>
    <dgm:pt modelId="{E89D4AA1-9C57-4E0E-B9EA-A6E0350DACFF}" type="parTrans" cxnId="{617876C9-2CDB-44BD-BAD0-769EC41D6CAE}">
      <dgm:prSet/>
      <dgm:spPr/>
      <dgm:t>
        <a:bodyPr/>
        <a:lstStyle/>
        <a:p>
          <a:endParaRPr lang="en-US">
            <a:solidFill>
              <a:schemeClr val="tx1"/>
            </a:solidFill>
          </a:endParaRPr>
        </a:p>
      </dgm:t>
    </dgm:pt>
    <dgm:pt modelId="{19A282A9-2AAA-4768-9077-94D6BD489739}" type="sibTrans" cxnId="{617876C9-2CDB-44BD-BAD0-769EC41D6CAE}">
      <dgm:prSet/>
      <dgm:spPr/>
      <dgm:t>
        <a:bodyPr/>
        <a:lstStyle/>
        <a:p>
          <a:endParaRPr lang="en-US">
            <a:solidFill>
              <a:schemeClr val="tx1"/>
            </a:solidFill>
          </a:endParaRPr>
        </a:p>
      </dgm:t>
    </dgm:pt>
    <dgm:pt modelId="{1465789A-23BA-4E96-8033-0C425B951322}">
      <dgm:prSet phldrT="[Text]"/>
      <dgm:spPr>
        <a:solidFill>
          <a:schemeClr val="accent6">
            <a:lumMod val="20000"/>
            <a:lumOff val="80000"/>
            <a:alpha val="90000"/>
          </a:schemeClr>
        </a:solidFill>
      </dgm:spPr>
      <dgm:t>
        <a:bodyPr/>
        <a:lstStyle/>
        <a:p>
          <a:r>
            <a:rPr lang="en-US">
              <a:solidFill>
                <a:schemeClr val="tx1"/>
              </a:solidFill>
            </a:rPr>
            <a:t>Operational Footprint</a:t>
          </a:r>
        </a:p>
      </dgm:t>
    </dgm:pt>
    <dgm:pt modelId="{33F432AD-B6DF-4D9E-868A-C15BF34D27F4}" type="parTrans" cxnId="{28160E7F-07D0-496A-9B7D-E662677227B8}">
      <dgm:prSet/>
      <dgm:spPr/>
      <dgm:t>
        <a:bodyPr/>
        <a:lstStyle/>
        <a:p>
          <a:endParaRPr lang="en-US">
            <a:solidFill>
              <a:schemeClr val="tx1"/>
            </a:solidFill>
          </a:endParaRPr>
        </a:p>
      </dgm:t>
    </dgm:pt>
    <dgm:pt modelId="{888591E9-0FB5-4391-A953-0B3246182E0E}" type="sibTrans" cxnId="{28160E7F-07D0-496A-9B7D-E662677227B8}">
      <dgm:prSet/>
      <dgm:spPr/>
      <dgm:t>
        <a:bodyPr/>
        <a:lstStyle/>
        <a:p>
          <a:endParaRPr lang="en-US">
            <a:solidFill>
              <a:schemeClr val="tx1"/>
            </a:solidFill>
          </a:endParaRPr>
        </a:p>
      </dgm:t>
    </dgm:pt>
    <dgm:pt modelId="{C861D273-BB9D-4C78-9DF0-0C55723F5FC4}">
      <dgm:prSet phldrT="[Text]" custT="1"/>
      <dgm:spPr/>
      <dgm:t>
        <a:bodyPr/>
        <a:lstStyle/>
        <a:p>
          <a:r>
            <a:rPr lang="en-US" sz="1600" dirty="0">
              <a:solidFill>
                <a:schemeClr val="tx1"/>
              </a:solidFill>
            </a:rPr>
            <a:t>Scoping</a:t>
          </a:r>
        </a:p>
      </dgm:t>
    </dgm:pt>
    <dgm:pt modelId="{1C5D0EF9-E789-4C49-80AB-1E5C7720767B}" type="parTrans" cxnId="{6A943F56-779E-4C3E-ACA7-E24F9420D230}">
      <dgm:prSet/>
      <dgm:spPr/>
      <dgm:t>
        <a:bodyPr/>
        <a:lstStyle/>
        <a:p>
          <a:endParaRPr lang="en-US">
            <a:solidFill>
              <a:schemeClr val="tx1"/>
            </a:solidFill>
          </a:endParaRPr>
        </a:p>
      </dgm:t>
    </dgm:pt>
    <dgm:pt modelId="{7942B0F5-766F-43DC-8702-2B8FCA9074BB}" type="sibTrans" cxnId="{6A943F56-779E-4C3E-ACA7-E24F9420D230}">
      <dgm:prSet/>
      <dgm:spPr/>
      <dgm:t>
        <a:bodyPr/>
        <a:lstStyle/>
        <a:p>
          <a:endParaRPr lang="en-US">
            <a:solidFill>
              <a:schemeClr val="tx1"/>
            </a:solidFill>
          </a:endParaRPr>
        </a:p>
      </dgm:t>
    </dgm:pt>
    <dgm:pt modelId="{9A2BAD82-75CA-4322-98E1-908753DDAC31}">
      <dgm:prSet phldrT="[Text]"/>
      <dgm:spPr/>
      <dgm:t>
        <a:bodyPr/>
        <a:lstStyle/>
        <a:p>
          <a:r>
            <a:rPr lang="en-US" dirty="0">
              <a:solidFill>
                <a:schemeClr val="tx1"/>
              </a:solidFill>
            </a:rPr>
            <a:t>Social Tensions</a:t>
          </a:r>
        </a:p>
      </dgm:t>
    </dgm:pt>
    <dgm:pt modelId="{8B9EAACC-15B5-4687-B2F6-176A60B87DE3}" type="parTrans" cxnId="{AB0C3C1C-D90B-425C-9464-10B26876DF25}">
      <dgm:prSet/>
      <dgm:spPr/>
      <dgm:t>
        <a:bodyPr/>
        <a:lstStyle/>
        <a:p>
          <a:endParaRPr lang="en-US">
            <a:solidFill>
              <a:schemeClr val="tx1"/>
            </a:solidFill>
          </a:endParaRPr>
        </a:p>
      </dgm:t>
    </dgm:pt>
    <dgm:pt modelId="{0FF59E51-5B1D-4104-B5DC-C688F00BD575}" type="sibTrans" cxnId="{AB0C3C1C-D90B-425C-9464-10B26876DF25}">
      <dgm:prSet/>
      <dgm:spPr/>
      <dgm:t>
        <a:bodyPr/>
        <a:lstStyle/>
        <a:p>
          <a:endParaRPr lang="en-US">
            <a:solidFill>
              <a:schemeClr val="tx1"/>
            </a:solidFill>
          </a:endParaRPr>
        </a:p>
      </dgm:t>
    </dgm:pt>
    <dgm:pt modelId="{EF469348-61F9-4E67-B847-DBE0033D1102}">
      <dgm:prSet phldrT="[Text]"/>
      <dgm:spPr/>
      <dgm:t>
        <a:bodyPr/>
        <a:lstStyle/>
        <a:p>
          <a:r>
            <a:rPr lang="en-US">
              <a:solidFill>
                <a:schemeClr val="tx1"/>
              </a:solidFill>
            </a:rPr>
            <a:t>Governance</a:t>
          </a:r>
        </a:p>
      </dgm:t>
    </dgm:pt>
    <dgm:pt modelId="{DE54E4B6-519B-4B81-843E-58E110333DC3}" type="parTrans" cxnId="{C0D58E94-6C5E-4614-97C5-F5A9AFDF9D63}">
      <dgm:prSet/>
      <dgm:spPr/>
      <dgm:t>
        <a:bodyPr/>
        <a:lstStyle/>
        <a:p>
          <a:endParaRPr lang="en-US">
            <a:solidFill>
              <a:schemeClr val="tx1"/>
            </a:solidFill>
          </a:endParaRPr>
        </a:p>
      </dgm:t>
    </dgm:pt>
    <dgm:pt modelId="{ABB0F1B2-16D0-45F2-A2B5-E2416B5A2974}" type="sibTrans" cxnId="{C0D58E94-6C5E-4614-97C5-F5A9AFDF9D63}">
      <dgm:prSet/>
      <dgm:spPr/>
      <dgm:t>
        <a:bodyPr/>
        <a:lstStyle/>
        <a:p>
          <a:endParaRPr lang="en-US">
            <a:solidFill>
              <a:schemeClr val="tx1"/>
            </a:solidFill>
          </a:endParaRPr>
        </a:p>
      </dgm:t>
    </dgm:pt>
    <dgm:pt modelId="{D2AE5D1D-D755-4E07-A450-236513DC9060}">
      <dgm:prSet phldrT="[Text]" custT="1"/>
      <dgm:spPr/>
      <dgm:t>
        <a:bodyPr/>
        <a:lstStyle/>
        <a:p>
          <a:r>
            <a:rPr lang="en-US" sz="1600" dirty="0" smtClean="0">
              <a:solidFill>
                <a:schemeClr val="tx1"/>
              </a:solidFill>
            </a:rPr>
            <a:t>Field-based HRIA</a:t>
          </a:r>
          <a:endParaRPr lang="en-US" sz="1600" dirty="0">
            <a:solidFill>
              <a:schemeClr val="tx1"/>
            </a:solidFill>
          </a:endParaRPr>
        </a:p>
      </dgm:t>
    </dgm:pt>
    <dgm:pt modelId="{DB9E8223-4A67-45F5-82AD-A34E8EDB4D54}" type="parTrans" cxnId="{6F5EC170-2091-465D-A1DC-F0D65264481C}">
      <dgm:prSet/>
      <dgm:spPr/>
      <dgm:t>
        <a:bodyPr/>
        <a:lstStyle/>
        <a:p>
          <a:endParaRPr lang="en-US">
            <a:solidFill>
              <a:schemeClr val="tx1"/>
            </a:solidFill>
          </a:endParaRPr>
        </a:p>
      </dgm:t>
    </dgm:pt>
    <dgm:pt modelId="{10888DF8-CDA9-4B0A-8FCA-EF18327BA371}" type="sibTrans" cxnId="{6F5EC170-2091-465D-A1DC-F0D65264481C}">
      <dgm:prSet/>
      <dgm:spPr/>
      <dgm:t>
        <a:bodyPr/>
        <a:lstStyle/>
        <a:p>
          <a:endParaRPr lang="en-US">
            <a:solidFill>
              <a:schemeClr val="tx1"/>
            </a:solidFill>
          </a:endParaRPr>
        </a:p>
      </dgm:t>
    </dgm:pt>
    <dgm:pt modelId="{14A32852-82D4-4D64-8CF0-3635228C7407}">
      <dgm:prSet phldrT="[Text]" custT="1"/>
      <dgm:spPr/>
      <dgm:t>
        <a:bodyPr/>
        <a:lstStyle/>
        <a:p>
          <a:r>
            <a:rPr lang="en-US" sz="1300" dirty="0" smtClean="0">
              <a:solidFill>
                <a:schemeClr val="tx1"/>
              </a:solidFill>
            </a:rPr>
            <a:t>Acquire perspectives of rightsholders &amp; stakeholders</a:t>
          </a:r>
          <a:endParaRPr lang="en-US" sz="1300" dirty="0">
            <a:solidFill>
              <a:schemeClr val="tx1"/>
            </a:solidFill>
          </a:endParaRPr>
        </a:p>
      </dgm:t>
    </dgm:pt>
    <dgm:pt modelId="{00B38A8D-120F-4073-A025-4C379526459E}" type="parTrans" cxnId="{82178D89-0C70-452E-BA05-FEBBA205FB4A}">
      <dgm:prSet/>
      <dgm:spPr/>
      <dgm:t>
        <a:bodyPr/>
        <a:lstStyle/>
        <a:p>
          <a:endParaRPr lang="en-US">
            <a:solidFill>
              <a:schemeClr val="tx1"/>
            </a:solidFill>
          </a:endParaRPr>
        </a:p>
      </dgm:t>
    </dgm:pt>
    <dgm:pt modelId="{6BF829A9-BE23-4732-B3DB-C0E9816F4710}" type="sibTrans" cxnId="{82178D89-0C70-452E-BA05-FEBBA205FB4A}">
      <dgm:prSet/>
      <dgm:spPr/>
      <dgm:t>
        <a:bodyPr/>
        <a:lstStyle/>
        <a:p>
          <a:endParaRPr lang="en-US">
            <a:solidFill>
              <a:schemeClr val="tx1"/>
            </a:solidFill>
          </a:endParaRPr>
        </a:p>
      </dgm:t>
    </dgm:pt>
    <dgm:pt modelId="{795EDD58-6AAE-4037-8323-180C633762F9}">
      <dgm:prSet phldrT="[Text]"/>
      <dgm:spPr/>
      <dgm:t>
        <a:bodyPr/>
        <a:lstStyle/>
        <a:p>
          <a:r>
            <a:rPr lang="en-US" dirty="0" smtClean="0">
              <a:solidFill>
                <a:schemeClr val="tx1"/>
              </a:solidFill>
            </a:rPr>
            <a:t>Score &amp; Rate Impacts</a:t>
          </a:r>
          <a:endParaRPr lang="en-US" dirty="0">
            <a:solidFill>
              <a:schemeClr val="tx1"/>
            </a:solidFill>
          </a:endParaRPr>
        </a:p>
      </dgm:t>
    </dgm:pt>
    <dgm:pt modelId="{77E6C68E-5A80-4C44-8B92-8D9DE782FB49}" type="parTrans" cxnId="{60C2ECDE-2EF6-4873-982D-4FC20D6D5BFA}">
      <dgm:prSet/>
      <dgm:spPr/>
      <dgm:t>
        <a:bodyPr/>
        <a:lstStyle/>
        <a:p>
          <a:endParaRPr lang="en-US">
            <a:solidFill>
              <a:schemeClr val="tx1"/>
            </a:solidFill>
          </a:endParaRPr>
        </a:p>
      </dgm:t>
    </dgm:pt>
    <dgm:pt modelId="{05CB80A3-F27D-4640-8678-DFCDB87A756A}" type="sibTrans" cxnId="{60C2ECDE-2EF6-4873-982D-4FC20D6D5BFA}">
      <dgm:prSet/>
      <dgm:spPr/>
      <dgm:t>
        <a:bodyPr/>
        <a:lstStyle/>
        <a:p>
          <a:endParaRPr lang="en-US">
            <a:solidFill>
              <a:schemeClr val="tx1"/>
            </a:solidFill>
          </a:endParaRPr>
        </a:p>
      </dgm:t>
    </dgm:pt>
    <dgm:pt modelId="{753F1784-1D15-4715-B22B-3308A3423B36}">
      <dgm:prSet phldrT="[Text]"/>
      <dgm:spPr/>
      <dgm:t>
        <a:bodyPr/>
        <a:lstStyle/>
        <a:p>
          <a:r>
            <a:rPr lang="en-US">
              <a:solidFill>
                <a:schemeClr val="tx1"/>
              </a:solidFill>
            </a:rPr>
            <a:t>Labor</a:t>
          </a:r>
        </a:p>
      </dgm:t>
    </dgm:pt>
    <dgm:pt modelId="{D271FAEC-9AF0-47C1-81F5-E6E306DB16BB}" type="parTrans" cxnId="{356FC4C1-64B2-4106-8E28-005D5287F66A}">
      <dgm:prSet/>
      <dgm:spPr/>
      <dgm:t>
        <a:bodyPr/>
        <a:lstStyle/>
        <a:p>
          <a:endParaRPr lang="en-US">
            <a:solidFill>
              <a:schemeClr val="tx1"/>
            </a:solidFill>
          </a:endParaRPr>
        </a:p>
      </dgm:t>
    </dgm:pt>
    <dgm:pt modelId="{BB0EB96F-2380-4FB2-B1DC-87701947B815}" type="sibTrans" cxnId="{356FC4C1-64B2-4106-8E28-005D5287F66A}">
      <dgm:prSet/>
      <dgm:spPr/>
      <dgm:t>
        <a:bodyPr/>
        <a:lstStyle/>
        <a:p>
          <a:endParaRPr lang="en-US">
            <a:solidFill>
              <a:schemeClr val="tx1"/>
            </a:solidFill>
          </a:endParaRPr>
        </a:p>
      </dgm:t>
    </dgm:pt>
    <dgm:pt modelId="{02D67736-84CF-4F27-8C95-2B8E5C1C14F5}">
      <dgm:prSet phldrT="[Text]"/>
      <dgm:spPr/>
      <dgm:t>
        <a:bodyPr/>
        <a:lstStyle/>
        <a:p>
          <a:r>
            <a:rPr lang="en-US">
              <a:solidFill>
                <a:schemeClr val="tx1"/>
              </a:solidFill>
            </a:rPr>
            <a:t>Security</a:t>
          </a:r>
        </a:p>
      </dgm:t>
    </dgm:pt>
    <dgm:pt modelId="{411529D9-0D96-4860-BB2E-4DE06FDF27F9}" type="parTrans" cxnId="{9A991327-13FE-4519-B7DE-4BF805B31024}">
      <dgm:prSet/>
      <dgm:spPr/>
      <dgm:t>
        <a:bodyPr/>
        <a:lstStyle/>
        <a:p>
          <a:endParaRPr lang="en-US">
            <a:solidFill>
              <a:schemeClr val="tx1"/>
            </a:solidFill>
          </a:endParaRPr>
        </a:p>
      </dgm:t>
    </dgm:pt>
    <dgm:pt modelId="{0D5F497C-4780-421F-B0A3-5D72FC3AFBD6}" type="sibTrans" cxnId="{9A991327-13FE-4519-B7DE-4BF805B31024}">
      <dgm:prSet/>
      <dgm:spPr/>
      <dgm:t>
        <a:bodyPr/>
        <a:lstStyle/>
        <a:p>
          <a:endParaRPr lang="en-US">
            <a:solidFill>
              <a:schemeClr val="tx1"/>
            </a:solidFill>
          </a:endParaRPr>
        </a:p>
      </dgm:t>
    </dgm:pt>
    <dgm:pt modelId="{A9D2F6B3-FB39-46BC-8A95-ED172FB32937}">
      <dgm:prSet phldrT="[Text]"/>
      <dgm:spPr/>
      <dgm:t>
        <a:bodyPr/>
        <a:lstStyle/>
        <a:p>
          <a:r>
            <a:rPr lang="en-US">
              <a:solidFill>
                <a:schemeClr val="tx1"/>
              </a:solidFill>
            </a:rPr>
            <a:t>Public Participation</a:t>
          </a:r>
        </a:p>
      </dgm:t>
    </dgm:pt>
    <dgm:pt modelId="{04068F4E-F860-4948-8E4C-8428D90DA4FF}" type="parTrans" cxnId="{C82617BB-3872-40CC-B43C-E630693C9D99}">
      <dgm:prSet/>
      <dgm:spPr/>
      <dgm:t>
        <a:bodyPr/>
        <a:lstStyle/>
        <a:p>
          <a:endParaRPr lang="en-US">
            <a:solidFill>
              <a:schemeClr val="tx1"/>
            </a:solidFill>
          </a:endParaRPr>
        </a:p>
      </dgm:t>
    </dgm:pt>
    <dgm:pt modelId="{D9C150C9-5241-4D4A-AC60-6954857A481F}" type="sibTrans" cxnId="{C82617BB-3872-40CC-B43C-E630693C9D99}">
      <dgm:prSet/>
      <dgm:spPr/>
      <dgm:t>
        <a:bodyPr/>
        <a:lstStyle/>
        <a:p>
          <a:endParaRPr lang="en-US">
            <a:solidFill>
              <a:schemeClr val="tx1"/>
            </a:solidFill>
          </a:endParaRPr>
        </a:p>
      </dgm:t>
    </dgm:pt>
    <dgm:pt modelId="{99DA15FE-AF66-4E0D-A2ED-4C5473143586}">
      <dgm:prSet phldrT="[Text]" custT="1"/>
      <dgm:spPr/>
      <dgm:t>
        <a:bodyPr/>
        <a:lstStyle/>
        <a:p>
          <a:r>
            <a:rPr lang="en-US" sz="1600" dirty="0" smtClean="0">
              <a:solidFill>
                <a:schemeClr val="tx1"/>
              </a:solidFill>
            </a:rPr>
            <a:t>Mitigation Action Plan</a:t>
          </a:r>
          <a:endParaRPr lang="en-US" sz="1600" dirty="0">
            <a:solidFill>
              <a:schemeClr val="tx1"/>
            </a:solidFill>
          </a:endParaRPr>
        </a:p>
      </dgm:t>
    </dgm:pt>
    <dgm:pt modelId="{0C230D9E-1127-4B61-B684-34E43EFC59E1}" type="parTrans" cxnId="{DC7CDCF7-F80F-4490-8789-FBE2F46E3D61}">
      <dgm:prSet/>
      <dgm:spPr/>
      <dgm:t>
        <a:bodyPr/>
        <a:lstStyle/>
        <a:p>
          <a:endParaRPr lang="en-US">
            <a:solidFill>
              <a:schemeClr val="tx1"/>
            </a:solidFill>
          </a:endParaRPr>
        </a:p>
      </dgm:t>
    </dgm:pt>
    <dgm:pt modelId="{41C495BF-7CEC-45FF-9544-40E3558BD31D}" type="sibTrans" cxnId="{DC7CDCF7-F80F-4490-8789-FBE2F46E3D61}">
      <dgm:prSet/>
      <dgm:spPr/>
      <dgm:t>
        <a:bodyPr/>
        <a:lstStyle/>
        <a:p>
          <a:endParaRPr lang="en-US">
            <a:solidFill>
              <a:schemeClr val="tx1"/>
            </a:solidFill>
          </a:endParaRPr>
        </a:p>
      </dgm:t>
    </dgm:pt>
    <dgm:pt modelId="{DD513C6C-C007-4483-B467-CC14FF958FA0}">
      <dgm:prSet phldrT="[Text]" custT="1"/>
      <dgm:spPr/>
      <dgm:t>
        <a:bodyPr/>
        <a:lstStyle/>
        <a:p>
          <a:r>
            <a:rPr lang="en-US" sz="1300" dirty="0" smtClean="0">
              <a:solidFill>
                <a:schemeClr val="tx1"/>
              </a:solidFill>
            </a:rPr>
            <a:t>Prioritize interventions</a:t>
          </a:r>
          <a:endParaRPr lang="en-US" sz="1300" dirty="0">
            <a:solidFill>
              <a:schemeClr val="tx1"/>
            </a:solidFill>
          </a:endParaRPr>
        </a:p>
      </dgm:t>
    </dgm:pt>
    <dgm:pt modelId="{7F326E6A-B76B-4093-B996-986D12748B7E}" type="parTrans" cxnId="{49029B59-AC44-40F6-8119-B0D05D1045A5}">
      <dgm:prSet/>
      <dgm:spPr/>
      <dgm:t>
        <a:bodyPr/>
        <a:lstStyle/>
        <a:p>
          <a:endParaRPr lang="en-US">
            <a:solidFill>
              <a:schemeClr val="tx1"/>
            </a:solidFill>
          </a:endParaRPr>
        </a:p>
      </dgm:t>
    </dgm:pt>
    <dgm:pt modelId="{7B190E7A-6B6D-4604-8769-5EE7B4D83703}" type="sibTrans" cxnId="{49029B59-AC44-40F6-8119-B0D05D1045A5}">
      <dgm:prSet/>
      <dgm:spPr/>
      <dgm:t>
        <a:bodyPr/>
        <a:lstStyle/>
        <a:p>
          <a:endParaRPr lang="en-US">
            <a:solidFill>
              <a:schemeClr val="tx1"/>
            </a:solidFill>
          </a:endParaRPr>
        </a:p>
      </dgm:t>
    </dgm:pt>
    <dgm:pt modelId="{1FEA8F51-C977-4DEE-A9F2-C9F9C5A37F8A}">
      <dgm:prSet phldrT="[Text]" custT="1"/>
      <dgm:spPr/>
      <dgm:t>
        <a:bodyPr/>
        <a:lstStyle/>
        <a:p>
          <a:r>
            <a:rPr lang="en-US" sz="1600" dirty="0">
              <a:solidFill>
                <a:schemeClr val="tx1"/>
              </a:solidFill>
            </a:rPr>
            <a:t>Management and Monitoring</a:t>
          </a:r>
        </a:p>
      </dgm:t>
    </dgm:pt>
    <dgm:pt modelId="{1F8EF474-A2DB-417F-ACA5-585E1D9C0AEC}" type="parTrans" cxnId="{1E83EB76-FB1F-4F41-B540-AC820A1421BE}">
      <dgm:prSet/>
      <dgm:spPr/>
      <dgm:t>
        <a:bodyPr/>
        <a:lstStyle/>
        <a:p>
          <a:endParaRPr lang="en-US">
            <a:solidFill>
              <a:schemeClr val="tx1"/>
            </a:solidFill>
          </a:endParaRPr>
        </a:p>
      </dgm:t>
    </dgm:pt>
    <dgm:pt modelId="{9FC0F399-C9C6-45F9-BFDE-17880E09B6CB}" type="sibTrans" cxnId="{1E83EB76-FB1F-4F41-B540-AC820A1421BE}">
      <dgm:prSet/>
      <dgm:spPr/>
      <dgm:t>
        <a:bodyPr/>
        <a:lstStyle/>
        <a:p>
          <a:endParaRPr lang="en-US">
            <a:solidFill>
              <a:schemeClr val="tx1"/>
            </a:solidFill>
          </a:endParaRPr>
        </a:p>
      </dgm:t>
    </dgm:pt>
    <dgm:pt modelId="{CBC5A9FE-9517-4B74-9DC4-EAD2514DC463}">
      <dgm:prSet phldrT="[Text]"/>
      <dgm:spPr/>
      <dgm:t>
        <a:bodyPr/>
        <a:lstStyle/>
        <a:p>
          <a:r>
            <a:rPr lang="en-US">
              <a:solidFill>
                <a:schemeClr val="tx1"/>
              </a:solidFill>
            </a:rPr>
            <a:t>Industry Issues</a:t>
          </a:r>
        </a:p>
      </dgm:t>
    </dgm:pt>
    <dgm:pt modelId="{36EFAAC0-1220-45AB-8DEA-3BC3530AEB70}" type="parTrans" cxnId="{20D47648-39B3-418B-9599-73E3F1904769}">
      <dgm:prSet/>
      <dgm:spPr/>
      <dgm:t>
        <a:bodyPr/>
        <a:lstStyle/>
        <a:p>
          <a:endParaRPr lang="en-US">
            <a:solidFill>
              <a:schemeClr val="tx1"/>
            </a:solidFill>
          </a:endParaRPr>
        </a:p>
      </dgm:t>
    </dgm:pt>
    <dgm:pt modelId="{321A856D-A3B3-43E7-B810-4B9F4C722B73}" type="sibTrans" cxnId="{20D47648-39B3-418B-9599-73E3F1904769}">
      <dgm:prSet/>
      <dgm:spPr/>
      <dgm:t>
        <a:bodyPr/>
        <a:lstStyle/>
        <a:p>
          <a:endParaRPr lang="en-US">
            <a:solidFill>
              <a:schemeClr val="tx1"/>
            </a:solidFill>
          </a:endParaRPr>
        </a:p>
      </dgm:t>
    </dgm:pt>
    <dgm:pt modelId="{A7BDE67F-ED03-41FF-BA68-64525F9CAC83}">
      <dgm:prSet phldrT="[Text]" custT="1"/>
      <dgm:spPr/>
      <dgm:t>
        <a:bodyPr/>
        <a:lstStyle/>
        <a:p>
          <a:r>
            <a:rPr lang="en-US" sz="1300" dirty="0" smtClean="0">
              <a:solidFill>
                <a:schemeClr val="tx1"/>
              </a:solidFill>
            </a:rPr>
            <a:t>Create timelines and benchmarks</a:t>
          </a:r>
          <a:endParaRPr lang="en-US" sz="1300" dirty="0">
            <a:solidFill>
              <a:schemeClr val="tx1"/>
            </a:solidFill>
          </a:endParaRPr>
        </a:p>
      </dgm:t>
    </dgm:pt>
    <dgm:pt modelId="{82CFDB50-5420-4D34-860D-C3666EA0A29F}" type="parTrans" cxnId="{4BFD8914-E49D-4222-B9A5-4F2FA63BB49F}">
      <dgm:prSet/>
      <dgm:spPr/>
      <dgm:t>
        <a:bodyPr/>
        <a:lstStyle/>
        <a:p>
          <a:endParaRPr lang="en-US">
            <a:solidFill>
              <a:schemeClr val="tx1"/>
            </a:solidFill>
          </a:endParaRPr>
        </a:p>
      </dgm:t>
    </dgm:pt>
    <dgm:pt modelId="{99756FEE-CF23-42B8-A72D-4E4567A4A6A3}" type="sibTrans" cxnId="{4BFD8914-E49D-4222-B9A5-4F2FA63BB49F}">
      <dgm:prSet/>
      <dgm:spPr/>
      <dgm:t>
        <a:bodyPr/>
        <a:lstStyle/>
        <a:p>
          <a:endParaRPr lang="en-US">
            <a:solidFill>
              <a:schemeClr val="tx1"/>
            </a:solidFill>
          </a:endParaRPr>
        </a:p>
      </dgm:t>
    </dgm:pt>
    <dgm:pt modelId="{8B6E2F52-F1DE-41CC-BD8C-78D106B082E1}">
      <dgm:prSet phldrT="[Text]" custT="1"/>
      <dgm:spPr/>
      <dgm:t>
        <a:bodyPr/>
        <a:lstStyle/>
        <a:p>
          <a:r>
            <a:rPr lang="en-US" sz="1300" dirty="0" smtClean="0">
              <a:solidFill>
                <a:schemeClr val="tx1"/>
              </a:solidFill>
            </a:rPr>
            <a:t>Aggregated quantitative and qualitative data</a:t>
          </a:r>
          <a:endParaRPr lang="en-US" sz="1300" dirty="0">
            <a:solidFill>
              <a:schemeClr val="tx1"/>
            </a:solidFill>
          </a:endParaRPr>
        </a:p>
      </dgm:t>
    </dgm:pt>
    <dgm:pt modelId="{95A14951-76CD-4BEB-89D9-B9D37161BD1D}" type="parTrans" cxnId="{71F73ADD-B2F5-449C-AA1D-060CFF3732BF}">
      <dgm:prSet/>
      <dgm:spPr/>
      <dgm:t>
        <a:bodyPr/>
        <a:lstStyle/>
        <a:p>
          <a:endParaRPr lang="en-US">
            <a:solidFill>
              <a:schemeClr val="tx1"/>
            </a:solidFill>
          </a:endParaRPr>
        </a:p>
      </dgm:t>
    </dgm:pt>
    <dgm:pt modelId="{5B96456F-C5B0-46C2-83EC-64E02A2EA759}" type="sibTrans" cxnId="{71F73ADD-B2F5-449C-AA1D-060CFF3732BF}">
      <dgm:prSet/>
      <dgm:spPr/>
      <dgm:t>
        <a:bodyPr/>
        <a:lstStyle/>
        <a:p>
          <a:endParaRPr lang="en-US">
            <a:solidFill>
              <a:schemeClr val="tx1"/>
            </a:solidFill>
          </a:endParaRPr>
        </a:p>
      </dgm:t>
    </dgm:pt>
    <dgm:pt modelId="{FBBBE664-A2C6-4636-B354-5209F4D01A06}">
      <dgm:prSet phldrT="[Text]"/>
      <dgm:spPr/>
      <dgm:t>
        <a:bodyPr/>
        <a:lstStyle/>
        <a:p>
          <a:r>
            <a:rPr lang="en-US" dirty="0" smtClean="0">
              <a:solidFill>
                <a:schemeClr val="tx1"/>
              </a:solidFill>
            </a:rPr>
            <a:t>Identify misalignment between policy &amp; practice</a:t>
          </a:r>
          <a:endParaRPr lang="en-US" dirty="0">
            <a:solidFill>
              <a:schemeClr val="tx1"/>
            </a:solidFill>
          </a:endParaRPr>
        </a:p>
      </dgm:t>
    </dgm:pt>
    <dgm:pt modelId="{FDD7A69C-0D5E-4B0B-A363-C441549D462B}" type="parTrans" cxnId="{A0446202-CE02-41E0-9D74-4D0D2BC97C8D}">
      <dgm:prSet/>
      <dgm:spPr/>
      <dgm:t>
        <a:bodyPr/>
        <a:lstStyle/>
        <a:p>
          <a:endParaRPr lang="en-US">
            <a:solidFill>
              <a:schemeClr val="tx1"/>
            </a:solidFill>
          </a:endParaRPr>
        </a:p>
      </dgm:t>
    </dgm:pt>
    <dgm:pt modelId="{BC6B00AB-4751-425C-B470-DDB41F65CFE4}" type="sibTrans" cxnId="{A0446202-CE02-41E0-9D74-4D0D2BC97C8D}">
      <dgm:prSet/>
      <dgm:spPr/>
      <dgm:t>
        <a:bodyPr/>
        <a:lstStyle/>
        <a:p>
          <a:endParaRPr lang="en-US">
            <a:solidFill>
              <a:schemeClr val="tx1"/>
            </a:solidFill>
          </a:endParaRPr>
        </a:p>
      </dgm:t>
    </dgm:pt>
    <dgm:pt modelId="{41CB0774-D4CE-4C9A-A6EC-1CF2506D02EC}" type="pres">
      <dgm:prSet presAssocID="{AFED9F56-AC46-41A2-9184-277ECCDF6533}" presName="Name0" presStyleCnt="0">
        <dgm:presLayoutVars>
          <dgm:dir/>
          <dgm:animLvl val="lvl"/>
          <dgm:resizeHandles val="exact"/>
        </dgm:presLayoutVars>
      </dgm:prSet>
      <dgm:spPr/>
      <dgm:t>
        <a:bodyPr/>
        <a:lstStyle/>
        <a:p>
          <a:endParaRPr lang="en-US"/>
        </a:p>
      </dgm:t>
    </dgm:pt>
    <dgm:pt modelId="{171FA994-3B22-4872-ACF2-D4295C436BB5}" type="pres">
      <dgm:prSet presAssocID="{1FEA8F51-C977-4DEE-A9F2-C9F9C5A37F8A}" presName="boxAndChildren" presStyleCnt="0"/>
      <dgm:spPr/>
    </dgm:pt>
    <dgm:pt modelId="{F239AA03-2290-4BB9-A8D1-5E04F643E53F}" type="pres">
      <dgm:prSet presAssocID="{1FEA8F51-C977-4DEE-A9F2-C9F9C5A37F8A}" presName="parentTextBox" presStyleLbl="node1" presStyleIdx="0" presStyleCnt="5" custScaleY="44382"/>
      <dgm:spPr/>
      <dgm:t>
        <a:bodyPr/>
        <a:lstStyle/>
        <a:p>
          <a:endParaRPr lang="en-US"/>
        </a:p>
      </dgm:t>
    </dgm:pt>
    <dgm:pt modelId="{E6EEF6CC-393F-4AAE-A1F5-9A07A67BAF8C}" type="pres">
      <dgm:prSet presAssocID="{41C495BF-7CEC-45FF-9544-40E3558BD31D}" presName="sp" presStyleCnt="0"/>
      <dgm:spPr/>
    </dgm:pt>
    <dgm:pt modelId="{25606555-4675-47B8-91AE-975575E4D591}" type="pres">
      <dgm:prSet presAssocID="{99DA15FE-AF66-4E0D-A2ED-4C5473143586}" presName="arrowAndChildren" presStyleCnt="0"/>
      <dgm:spPr/>
    </dgm:pt>
    <dgm:pt modelId="{AB875082-2683-45CE-851A-E04225AA7F14}" type="pres">
      <dgm:prSet presAssocID="{99DA15FE-AF66-4E0D-A2ED-4C5473143586}" presName="parentTextArrow" presStyleLbl="node1" presStyleIdx="0" presStyleCnt="5"/>
      <dgm:spPr/>
      <dgm:t>
        <a:bodyPr/>
        <a:lstStyle/>
        <a:p>
          <a:endParaRPr lang="en-US"/>
        </a:p>
      </dgm:t>
    </dgm:pt>
    <dgm:pt modelId="{0DEC5628-8941-4C02-9611-04327A2F1338}" type="pres">
      <dgm:prSet presAssocID="{99DA15FE-AF66-4E0D-A2ED-4C5473143586}" presName="arrow" presStyleLbl="node1" presStyleIdx="1" presStyleCnt="5" custScaleY="88975"/>
      <dgm:spPr/>
      <dgm:t>
        <a:bodyPr/>
        <a:lstStyle/>
        <a:p>
          <a:endParaRPr lang="en-US"/>
        </a:p>
      </dgm:t>
    </dgm:pt>
    <dgm:pt modelId="{B489C531-484E-4ED1-91A1-22E387084939}" type="pres">
      <dgm:prSet presAssocID="{99DA15FE-AF66-4E0D-A2ED-4C5473143586}" presName="descendantArrow" presStyleCnt="0"/>
      <dgm:spPr/>
    </dgm:pt>
    <dgm:pt modelId="{A30EEA1F-AA2E-4F18-9E22-FE33197B0C7F}" type="pres">
      <dgm:prSet presAssocID="{DD513C6C-C007-4483-B467-CC14FF958FA0}" presName="childTextArrow" presStyleLbl="fgAccFollowNode1" presStyleIdx="0" presStyleCnt="14">
        <dgm:presLayoutVars>
          <dgm:bulletEnabled val="1"/>
        </dgm:presLayoutVars>
      </dgm:prSet>
      <dgm:spPr/>
      <dgm:t>
        <a:bodyPr/>
        <a:lstStyle/>
        <a:p>
          <a:endParaRPr lang="en-US"/>
        </a:p>
      </dgm:t>
    </dgm:pt>
    <dgm:pt modelId="{604D210A-0459-4CFF-9F71-23F210157B8A}" type="pres">
      <dgm:prSet presAssocID="{A7BDE67F-ED03-41FF-BA68-64525F9CAC83}" presName="childTextArrow" presStyleLbl="fgAccFollowNode1" presStyleIdx="1" presStyleCnt="14">
        <dgm:presLayoutVars>
          <dgm:bulletEnabled val="1"/>
        </dgm:presLayoutVars>
      </dgm:prSet>
      <dgm:spPr/>
      <dgm:t>
        <a:bodyPr/>
        <a:lstStyle/>
        <a:p>
          <a:endParaRPr lang="en-US"/>
        </a:p>
      </dgm:t>
    </dgm:pt>
    <dgm:pt modelId="{827EA2F4-7660-415D-A806-2714AB8FF4F7}" type="pres">
      <dgm:prSet presAssocID="{10888DF8-CDA9-4B0A-8FCA-EF18327BA371}" presName="sp" presStyleCnt="0"/>
      <dgm:spPr/>
    </dgm:pt>
    <dgm:pt modelId="{DB72A90A-4A4B-454B-AE33-25DB70134A0C}" type="pres">
      <dgm:prSet presAssocID="{D2AE5D1D-D755-4E07-A450-236513DC9060}" presName="arrowAndChildren" presStyleCnt="0"/>
      <dgm:spPr/>
    </dgm:pt>
    <dgm:pt modelId="{2F9D65CA-D88B-48F4-855D-45EA82C2C74E}" type="pres">
      <dgm:prSet presAssocID="{D2AE5D1D-D755-4E07-A450-236513DC9060}" presName="parentTextArrow" presStyleLbl="node1" presStyleIdx="1" presStyleCnt="5"/>
      <dgm:spPr/>
      <dgm:t>
        <a:bodyPr/>
        <a:lstStyle/>
        <a:p>
          <a:endParaRPr lang="en-US"/>
        </a:p>
      </dgm:t>
    </dgm:pt>
    <dgm:pt modelId="{0C1279DA-ABB3-4921-9C0D-F7A7F49DF56F}" type="pres">
      <dgm:prSet presAssocID="{D2AE5D1D-D755-4E07-A450-236513DC9060}" presName="arrow" presStyleLbl="node1" presStyleIdx="2" presStyleCnt="5" custScaleY="193961" custLinFactNeighborY="-4036"/>
      <dgm:spPr/>
      <dgm:t>
        <a:bodyPr/>
        <a:lstStyle/>
        <a:p>
          <a:endParaRPr lang="en-US"/>
        </a:p>
      </dgm:t>
    </dgm:pt>
    <dgm:pt modelId="{EE0C6974-1AE2-4892-852C-1DDC5C3F0EBC}" type="pres">
      <dgm:prSet presAssocID="{D2AE5D1D-D755-4E07-A450-236513DC9060}" presName="descendantArrow" presStyleCnt="0"/>
      <dgm:spPr/>
    </dgm:pt>
    <dgm:pt modelId="{864586DA-F2F3-4D94-A4BB-33CA1680482D}" type="pres">
      <dgm:prSet presAssocID="{8B6E2F52-F1DE-41CC-BD8C-78D106B082E1}" presName="childTextArrow" presStyleLbl="fgAccFollowNode1" presStyleIdx="2" presStyleCnt="14" custScaleY="253316">
        <dgm:presLayoutVars>
          <dgm:bulletEnabled val="1"/>
        </dgm:presLayoutVars>
      </dgm:prSet>
      <dgm:spPr/>
      <dgm:t>
        <a:bodyPr/>
        <a:lstStyle/>
        <a:p>
          <a:endParaRPr lang="en-US"/>
        </a:p>
      </dgm:t>
    </dgm:pt>
    <dgm:pt modelId="{0CCE6717-3744-4384-B57F-1FB1073D2969}" type="pres">
      <dgm:prSet presAssocID="{14A32852-82D4-4D64-8CF0-3635228C7407}" presName="childTextArrow" presStyleLbl="fgAccFollowNode1" presStyleIdx="3" presStyleCnt="14" custScaleY="253316">
        <dgm:presLayoutVars>
          <dgm:bulletEnabled val="1"/>
        </dgm:presLayoutVars>
      </dgm:prSet>
      <dgm:spPr/>
      <dgm:t>
        <a:bodyPr/>
        <a:lstStyle/>
        <a:p>
          <a:endParaRPr lang="en-US"/>
        </a:p>
      </dgm:t>
    </dgm:pt>
    <dgm:pt modelId="{9857EF87-BA7E-4759-865C-EAC87F811852}" type="pres">
      <dgm:prSet presAssocID="{FBBBE664-A2C6-4636-B354-5209F4D01A06}" presName="childTextArrow" presStyleLbl="fgAccFollowNode1" presStyleIdx="4" presStyleCnt="14" custScaleY="253316">
        <dgm:presLayoutVars>
          <dgm:bulletEnabled val="1"/>
        </dgm:presLayoutVars>
      </dgm:prSet>
      <dgm:spPr/>
      <dgm:t>
        <a:bodyPr/>
        <a:lstStyle/>
        <a:p>
          <a:endParaRPr lang="en-US"/>
        </a:p>
      </dgm:t>
    </dgm:pt>
    <dgm:pt modelId="{95528EA3-3E08-415B-87B4-171C96CF2DDF}" type="pres">
      <dgm:prSet presAssocID="{795EDD58-6AAE-4037-8323-180C633762F9}" presName="childTextArrow" presStyleLbl="fgAccFollowNode1" presStyleIdx="5" presStyleCnt="14" custScaleY="253316">
        <dgm:presLayoutVars>
          <dgm:bulletEnabled val="1"/>
        </dgm:presLayoutVars>
      </dgm:prSet>
      <dgm:spPr/>
      <dgm:t>
        <a:bodyPr/>
        <a:lstStyle/>
        <a:p>
          <a:endParaRPr lang="en-US"/>
        </a:p>
      </dgm:t>
    </dgm:pt>
    <dgm:pt modelId="{EA7CA930-33D2-4AE6-8B49-08F35CA18F18}" type="pres">
      <dgm:prSet presAssocID="{7942B0F5-766F-43DC-8702-2B8FCA9074BB}" presName="sp" presStyleCnt="0"/>
      <dgm:spPr/>
    </dgm:pt>
    <dgm:pt modelId="{E18C81D2-4477-4BBC-9490-942BB22EFEDE}" type="pres">
      <dgm:prSet presAssocID="{C861D273-BB9D-4C78-9DF0-0C55723F5FC4}" presName="arrowAndChildren" presStyleCnt="0"/>
      <dgm:spPr/>
    </dgm:pt>
    <dgm:pt modelId="{011F8966-FC37-4E2F-9664-F83536204735}" type="pres">
      <dgm:prSet presAssocID="{C861D273-BB9D-4C78-9DF0-0C55723F5FC4}" presName="parentTextArrow" presStyleLbl="node1" presStyleIdx="2" presStyleCnt="5"/>
      <dgm:spPr/>
      <dgm:t>
        <a:bodyPr/>
        <a:lstStyle/>
        <a:p>
          <a:endParaRPr lang="en-US"/>
        </a:p>
      </dgm:t>
    </dgm:pt>
    <dgm:pt modelId="{A0F7D60F-F910-4DF1-B429-ED0F382B661E}" type="pres">
      <dgm:prSet presAssocID="{C861D273-BB9D-4C78-9DF0-0C55723F5FC4}" presName="arrow" presStyleLbl="node1" presStyleIdx="3" presStyleCnt="5"/>
      <dgm:spPr/>
      <dgm:t>
        <a:bodyPr/>
        <a:lstStyle/>
        <a:p>
          <a:endParaRPr lang="en-US"/>
        </a:p>
      </dgm:t>
    </dgm:pt>
    <dgm:pt modelId="{0A055697-1744-432B-A7D2-C6188D8D2FBE}" type="pres">
      <dgm:prSet presAssocID="{C861D273-BB9D-4C78-9DF0-0C55723F5FC4}" presName="descendantArrow" presStyleCnt="0"/>
      <dgm:spPr/>
    </dgm:pt>
    <dgm:pt modelId="{5C0BF32F-7867-4205-A9EE-099416AF930A}" type="pres">
      <dgm:prSet presAssocID="{9A2BAD82-75CA-4322-98E1-908753DDAC31}" presName="childTextArrow" presStyleLbl="fgAccFollowNode1" presStyleIdx="6" presStyleCnt="14">
        <dgm:presLayoutVars>
          <dgm:bulletEnabled val="1"/>
        </dgm:presLayoutVars>
      </dgm:prSet>
      <dgm:spPr/>
      <dgm:t>
        <a:bodyPr/>
        <a:lstStyle/>
        <a:p>
          <a:endParaRPr lang="en-US"/>
        </a:p>
      </dgm:t>
    </dgm:pt>
    <dgm:pt modelId="{1250E417-A847-4AB5-86C2-547EECE37C26}" type="pres">
      <dgm:prSet presAssocID="{EF469348-61F9-4E67-B847-DBE0033D1102}" presName="childTextArrow" presStyleLbl="fgAccFollowNode1" presStyleIdx="7" presStyleCnt="14">
        <dgm:presLayoutVars>
          <dgm:bulletEnabled val="1"/>
        </dgm:presLayoutVars>
      </dgm:prSet>
      <dgm:spPr/>
      <dgm:t>
        <a:bodyPr/>
        <a:lstStyle/>
        <a:p>
          <a:endParaRPr lang="en-US"/>
        </a:p>
      </dgm:t>
    </dgm:pt>
    <dgm:pt modelId="{507F13C1-CA30-4728-BB48-C83E5A15A31F}" type="pres">
      <dgm:prSet presAssocID="{753F1784-1D15-4715-B22B-3308A3423B36}" presName="childTextArrow" presStyleLbl="fgAccFollowNode1" presStyleIdx="8" presStyleCnt="14">
        <dgm:presLayoutVars>
          <dgm:bulletEnabled val="1"/>
        </dgm:presLayoutVars>
      </dgm:prSet>
      <dgm:spPr/>
      <dgm:t>
        <a:bodyPr/>
        <a:lstStyle/>
        <a:p>
          <a:endParaRPr lang="en-US"/>
        </a:p>
      </dgm:t>
    </dgm:pt>
    <dgm:pt modelId="{9D59DADA-FF43-46E5-9D48-47204FAA435B}" type="pres">
      <dgm:prSet presAssocID="{02D67736-84CF-4F27-8C95-2B8E5C1C14F5}" presName="childTextArrow" presStyleLbl="fgAccFollowNode1" presStyleIdx="9" presStyleCnt="14">
        <dgm:presLayoutVars>
          <dgm:bulletEnabled val="1"/>
        </dgm:presLayoutVars>
      </dgm:prSet>
      <dgm:spPr/>
      <dgm:t>
        <a:bodyPr/>
        <a:lstStyle/>
        <a:p>
          <a:endParaRPr lang="en-US"/>
        </a:p>
      </dgm:t>
    </dgm:pt>
    <dgm:pt modelId="{9A1DF480-EC7D-4677-869F-AD3E741524CF}" type="pres">
      <dgm:prSet presAssocID="{A9D2F6B3-FB39-46BC-8A95-ED172FB32937}" presName="childTextArrow" presStyleLbl="fgAccFollowNode1" presStyleIdx="10" presStyleCnt="14">
        <dgm:presLayoutVars>
          <dgm:bulletEnabled val="1"/>
        </dgm:presLayoutVars>
      </dgm:prSet>
      <dgm:spPr/>
      <dgm:t>
        <a:bodyPr/>
        <a:lstStyle/>
        <a:p>
          <a:endParaRPr lang="en-US"/>
        </a:p>
      </dgm:t>
    </dgm:pt>
    <dgm:pt modelId="{8118F9FB-F5DA-44D2-B698-CD0DE0A11146}" type="pres">
      <dgm:prSet presAssocID="{A54DAF97-41CB-4570-B6D1-023131E4E5B6}" presName="sp" presStyleCnt="0"/>
      <dgm:spPr/>
    </dgm:pt>
    <dgm:pt modelId="{AC774443-3EF4-4954-A79F-A18549309A0E}" type="pres">
      <dgm:prSet presAssocID="{7517FD05-F5E7-45AA-AE73-9BBCD2F4C061}" presName="arrowAndChildren" presStyleCnt="0"/>
      <dgm:spPr/>
    </dgm:pt>
    <dgm:pt modelId="{0CD1530F-D320-4081-870A-BF9E97936027}" type="pres">
      <dgm:prSet presAssocID="{7517FD05-F5E7-45AA-AE73-9BBCD2F4C061}" presName="parentTextArrow" presStyleLbl="node1" presStyleIdx="3" presStyleCnt="5"/>
      <dgm:spPr/>
      <dgm:t>
        <a:bodyPr/>
        <a:lstStyle/>
        <a:p>
          <a:endParaRPr lang="en-US"/>
        </a:p>
      </dgm:t>
    </dgm:pt>
    <dgm:pt modelId="{1034DB0E-9E45-4810-B8D4-C19E2C01B0B0}" type="pres">
      <dgm:prSet presAssocID="{7517FD05-F5E7-45AA-AE73-9BBCD2F4C061}" presName="arrow" presStyleLbl="node1" presStyleIdx="4" presStyleCnt="5"/>
      <dgm:spPr/>
      <dgm:t>
        <a:bodyPr/>
        <a:lstStyle/>
        <a:p>
          <a:endParaRPr lang="en-US"/>
        </a:p>
      </dgm:t>
    </dgm:pt>
    <dgm:pt modelId="{66EF2F28-B6DA-4B13-9F1E-4D8FEEE308BA}" type="pres">
      <dgm:prSet presAssocID="{7517FD05-F5E7-45AA-AE73-9BBCD2F4C061}" presName="descendantArrow" presStyleCnt="0"/>
      <dgm:spPr/>
    </dgm:pt>
    <dgm:pt modelId="{9DF4990B-571B-4373-8F6D-692EB6F5009E}" type="pres">
      <dgm:prSet presAssocID="{B00CA32E-CFA1-4180-8FB0-EF4D09F21239}" presName="childTextArrow" presStyleLbl="fgAccFollowNode1" presStyleIdx="11" presStyleCnt="14">
        <dgm:presLayoutVars>
          <dgm:bulletEnabled val="1"/>
        </dgm:presLayoutVars>
      </dgm:prSet>
      <dgm:spPr/>
      <dgm:t>
        <a:bodyPr/>
        <a:lstStyle/>
        <a:p>
          <a:endParaRPr lang="en-US"/>
        </a:p>
      </dgm:t>
    </dgm:pt>
    <dgm:pt modelId="{EF9FFB80-3280-4A44-9D79-2FBFC745321D}" type="pres">
      <dgm:prSet presAssocID="{1465789A-23BA-4E96-8033-0C425B951322}" presName="childTextArrow" presStyleLbl="fgAccFollowNode1" presStyleIdx="12" presStyleCnt="14">
        <dgm:presLayoutVars>
          <dgm:bulletEnabled val="1"/>
        </dgm:presLayoutVars>
      </dgm:prSet>
      <dgm:spPr/>
      <dgm:t>
        <a:bodyPr/>
        <a:lstStyle/>
        <a:p>
          <a:endParaRPr lang="en-US"/>
        </a:p>
      </dgm:t>
    </dgm:pt>
    <dgm:pt modelId="{143DCB35-41C2-4453-9770-88DD6FCB5F20}" type="pres">
      <dgm:prSet presAssocID="{CBC5A9FE-9517-4B74-9DC4-EAD2514DC463}" presName="childTextArrow" presStyleLbl="fgAccFollowNode1" presStyleIdx="13" presStyleCnt="14">
        <dgm:presLayoutVars>
          <dgm:bulletEnabled val="1"/>
        </dgm:presLayoutVars>
      </dgm:prSet>
      <dgm:spPr/>
      <dgm:t>
        <a:bodyPr/>
        <a:lstStyle/>
        <a:p>
          <a:endParaRPr lang="en-US"/>
        </a:p>
      </dgm:t>
    </dgm:pt>
  </dgm:ptLst>
  <dgm:cxnLst>
    <dgm:cxn modelId="{937F5ECF-5979-4F06-A68C-4167F67AFAD8}" type="presOf" srcId="{DD513C6C-C007-4483-B467-CC14FF958FA0}" destId="{A30EEA1F-AA2E-4F18-9E22-FE33197B0C7F}" srcOrd="0" destOrd="0" presId="urn:microsoft.com/office/officeart/2005/8/layout/process4"/>
    <dgm:cxn modelId="{397B1B17-8087-4DBD-A4B5-28B2E8E0CB11}" type="presOf" srcId="{D2AE5D1D-D755-4E07-A450-236513DC9060}" destId="{2F9D65CA-D88B-48F4-855D-45EA82C2C74E}" srcOrd="0" destOrd="0" presId="urn:microsoft.com/office/officeart/2005/8/layout/process4"/>
    <dgm:cxn modelId="{6A943F56-779E-4C3E-ACA7-E24F9420D230}" srcId="{AFED9F56-AC46-41A2-9184-277ECCDF6533}" destId="{C861D273-BB9D-4C78-9DF0-0C55723F5FC4}" srcOrd="1" destOrd="0" parTransId="{1C5D0EF9-E789-4C49-80AB-1E5C7720767B}" sibTransId="{7942B0F5-766F-43DC-8702-2B8FCA9074BB}"/>
    <dgm:cxn modelId="{612C6B56-BF6F-4099-BBD0-FD3ECDBCB7ED}" type="presOf" srcId="{14A32852-82D4-4D64-8CF0-3635228C7407}" destId="{0CCE6717-3744-4384-B57F-1FB1073D2969}" srcOrd="0" destOrd="0" presId="urn:microsoft.com/office/officeart/2005/8/layout/process4"/>
    <dgm:cxn modelId="{7732BEF6-46FF-4B0A-B520-BD5455BBB705}" type="presOf" srcId="{A9D2F6B3-FB39-46BC-8A95-ED172FB32937}" destId="{9A1DF480-EC7D-4677-869F-AD3E741524CF}" srcOrd="0" destOrd="0" presId="urn:microsoft.com/office/officeart/2005/8/layout/process4"/>
    <dgm:cxn modelId="{6F5EC170-2091-465D-A1DC-F0D65264481C}" srcId="{AFED9F56-AC46-41A2-9184-277ECCDF6533}" destId="{D2AE5D1D-D755-4E07-A450-236513DC9060}" srcOrd="2" destOrd="0" parTransId="{DB9E8223-4A67-45F5-82AD-A34E8EDB4D54}" sibTransId="{10888DF8-CDA9-4B0A-8FCA-EF18327BA371}"/>
    <dgm:cxn modelId="{F22F5EC9-27AA-47F6-9690-F1DA6A1BF502}" type="presOf" srcId="{AFED9F56-AC46-41A2-9184-277ECCDF6533}" destId="{41CB0774-D4CE-4C9A-A6EC-1CF2506D02EC}" srcOrd="0" destOrd="0" presId="urn:microsoft.com/office/officeart/2005/8/layout/process4"/>
    <dgm:cxn modelId="{29D4B86E-C436-48DD-A9CD-A2A48CEC6AD5}" srcId="{AFED9F56-AC46-41A2-9184-277ECCDF6533}" destId="{7517FD05-F5E7-45AA-AE73-9BBCD2F4C061}" srcOrd="0" destOrd="0" parTransId="{BEBFADF5-A1B1-43FE-B325-29955718B757}" sibTransId="{A54DAF97-41CB-4570-B6D1-023131E4E5B6}"/>
    <dgm:cxn modelId="{20D47648-39B3-418B-9599-73E3F1904769}" srcId="{7517FD05-F5E7-45AA-AE73-9BBCD2F4C061}" destId="{CBC5A9FE-9517-4B74-9DC4-EAD2514DC463}" srcOrd="2" destOrd="0" parTransId="{36EFAAC0-1220-45AB-8DEA-3BC3530AEB70}" sibTransId="{321A856D-A3B3-43E7-B810-4B9F4C722B73}"/>
    <dgm:cxn modelId="{943F678A-16D8-42B8-BFEB-9FEB773A1A08}" type="presOf" srcId="{B00CA32E-CFA1-4180-8FB0-EF4D09F21239}" destId="{9DF4990B-571B-4373-8F6D-692EB6F5009E}" srcOrd="0" destOrd="0" presId="urn:microsoft.com/office/officeart/2005/8/layout/process4"/>
    <dgm:cxn modelId="{65FCF2F2-38CD-4B91-9A74-2533A7A34815}" type="presOf" srcId="{753F1784-1D15-4715-B22B-3308A3423B36}" destId="{507F13C1-CA30-4728-BB48-C83E5A15A31F}" srcOrd="0" destOrd="0" presId="urn:microsoft.com/office/officeart/2005/8/layout/process4"/>
    <dgm:cxn modelId="{845F846A-D968-4E50-B0A7-5FD24BE31D49}" type="presOf" srcId="{99DA15FE-AF66-4E0D-A2ED-4C5473143586}" destId="{AB875082-2683-45CE-851A-E04225AA7F14}" srcOrd="0" destOrd="0" presId="urn:microsoft.com/office/officeart/2005/8/layout/process4"/>
    <dgm:cxn modelId="{82178D89-0C70-452E-BA05-FEBBA205FB4A}" srcId="{D2AE5D1D-D755-4E07-A450-236513DC9060}" destId="{14A32852-82D4-4D64-8CF0-3635228C7407}" srcOrd="1" destOrd="0" parTransId="{00B38A8D-120F-4073-A025-4C379526459E}" sibTransId="{6BF829A9-BE23-4732-B3DB-C0E9816F4710}"/>
    <dgm:cxn modelId="{54F3CF28-2E08-4E15-912E-4BA104375381}" type="presOf" srcId="{1FEA8F51-C977-4DEE-A9F2-C9F9C5A37F8A}" destId="{F239AA03-2290-4BB9-A8D1-5E04F643E53F}" srcOrd="0" destOrd="0" presId="urn:microsoft.com/office/officeart/2005/8/layout/process4"/>
    <dgm:cxn modelId="{A0446202-CE02-41E0-9D74-4D0D2BC97C8D}" srcId="{D2AE5D1D-D755-4E07-A450-236513DC9060}" destId="{FBBBE664-A2C6-4636-B354-5209F4D01A06}" srcOrd="2" destOrd="0" parTransId="{FDD7A69C-0D5E-4B0B-A363-C441549D462B}" sibTransId="{BC6B00AB-4751-425C-B470-DDB41F65CFE4}"/>
    <dgm:cxn modelId="{71F73ADD-B2F5-449C-AA1D-060CFF3732BF}" srcId="{D2AE5D1D-D755-4E07-A450-236513DC9060}" destId="{8B6E2F52-F1DE-41CC-BD8C-78D106B082E1}" srcOrd="0" destOrd="0" parTransId="{95A14951-76CD-4BEB-89D9-B9D37161BD1D}" sibTransId="{5B96456F-C5B0-46C2-83EC-64E02A2EA759}"/>
    <dgm:cxn modelId="{1E83EB76-FB1F-4F41-B540-AC820A1421BE}" srcId="{AFED9F56-AC46-41A2-9184-277ECCDF6533}" destId="{1FEA8F51-C977-4DEE-A9F2-C9F9C5A37F8A}" srcOrd="4" destOrd="0" parTransId="{1F8EF474-A2DB-417F-ACA5-585E1D9C0AEC}" sibTransId="{9FC0F399-C9C6-45F9-BFDE-17880E09B6CB}"/>
    <dgm:cxn modelId="{E7501808-895E-41EA-98AE-2FD0E4FBA175}" type="presOf" srcId="{9A2BAD82-75CA-4322-98E1-908753DDAC31}" destId="{5C0BF32F-7867-4205-A9EE-099416AF930A}" srcOrd="0" destOrd="0" presId="urn:microsoft.com/office/officeart/2005/8/layout/process4"/>
    <dgm:cxn modelId="{DC7CDCF7-F80F-4490-8789-FBE2F46E3D61}" srcId="{AFED9F56-AC46-41A2-9184-277ECCDF6533}" destId="{99DA15FE-AF66-4E0D-A2ED-4C5473143586}" srcOrd="3" destOrd="0" parTransId="{0C230D9E-1127-4B61-B684-34E43EFC59E1}" sibTransId="{41C495BF-7CEC-45FF-9544-40E3558BD31D}"/>
    <dgm:cxn modelId="{E6C05AE9-E6E1-445C-8681-E49F13322CAB}" type="presOf" srcId="{7517FD05-F5E7-45AA-AE73-9BBCD2F4C061}" destId="{1034DB0E-9E45-4810-B8D4-C19E2C01B0B0}" srcOrd="1" destOrd="0" presId="urn:microsoft.com/office/officeart/2005/8/layout/process4"/>
    <dgm:cxn modelId="{FC24094F-AF87-420E-BAE2-C094EC6B7556}" type="presOf" srcId="{D2AE5D1D-D755-4E07-A450-236513DC9060}" destId="{0C1279DA-ABB3-4921-9C0D-F7A7F49DF56F}" srcOrd="1" destOrd="0" presId="urn:microsoft.com/office/officeart/2005/8/layout/process4"/>
    <dgm:cxn modelId="{617876C9-2CDB-44BD-BAD0-769EC41D6CAE}" srcId="{7517FD05-F5E7-45AA-AE73-9BBCD2F4C061}" destId="{B00CA32E-CFA1-4180-8FB0-EF4D09F21239}" srcOrd="0" destOrd="0" parTransId="{E89D4AA1-9C57-4E0E-B9EA-A6E0350DACFF}" sibTransId="{19A282A9-2AAA-4768-9077-94D6BD489739}"/>
    <dgm:cxn modelId="{60C2ECDE-2EF6-4873-982D-4FC20D6D5BFA}" srcId="{D2AE5D1D-D755-4E07-A450-236513DC9060}" destId="{795EDD58-6AAE-4037-8323-180C633762F9}" srcOrd="3" destOrd="0" parTransId="{77E6C68E-5A80-4C44-8B92-8D9DE782FB49}" sibTransId="{05CB80A3-F27D-4640-8678-DFCDB87A756A}"/>
    <dgm:cxn modelId="{356FC4C1-64B2-4106-8E28-005D5287F66A}" srcId="{C861D273-BB9D-4C78-9DF0-0C55723F5FC4}" destId="{753F1784-1D15-4715-B22B-3308A3423B36}" srcOrd="2" destOrd="0" parTransId="{D271FAEC-9AF0-47C1-81F5-E6E306DB16BB}" sibTransId="{BB0EB96F-2380-4FB2-B1DC-87701947B815}"/>
    <dgm:cxn modelId="{C82617BB-3872-40CC-B43C-E630693C9D99}" srcId="{C861D273-BB9D-4C78-9DF0-0C55723F5FC4}" destId="{A9D2F6B3-FB39-46BC-8A95-ED172FB32937}" srcOrd="4" destOrd="0" parTransId="{04068F4E-F860-4948-8E4C-8428D90DA4FF}" sibTransId="{D9C150C9-5241-4D4A-AC60-6954857A481F}"/>
    <dgm:cxn modelId="{9A991327-13FE-4519-B7DE-4BF805B31024}" srcId="{C861D273-BB9D-4C78-9DF0-0C55723F5FC4}" destId="{02D67736-84CF-4F27-8C95-2B8E5C1C14F5}" srcOrd="3" destOrd="0" parTransId="{411529D9-0D96-4860-BB2E-4DE06FDF27F9}" sibTransId="{0D5F497C-4780-421F-B0A3-5D72FC3AFBD6}"/>
    <dgm:cxn modelId="{251D7877-D864-47FB-8CBE-8761C354092C}" type="presOf" srcId="{C861D273-BB9D-4C78-9DF0-0C55723F5FC4}" destId="{A0F7D60F-F910-4DF1-B429-ED0F382B661E}" srcOrd="1" destOrd="0" presId="urn:microsoft.com/office/officeart/2005/8/layout/process4"/>
    <dgm:cxn modelId="{46ECC264-2C15-4376-A83D-918D79C8BF80}" type="presOf" srcId="{7517FD05-F5E7-45AA-AE73-9BBCD2F4C061}" destId="{0CD1530F-D320-4081-870A-BF9E97936027}" srcOrd="0" destOrd="0" presId="urn:microsoft.com/office/officeart/2005/8/layout/process4"/>
    <dgm:cxn modelId="{C0D58E94-6C5E-4614-97C5-F5A9AFDF9D63}" srcId="{C861D273-BB9D-4C78-9DF0-0C55723F5FC4}" destId="{EF469348-61F9-4E67-B847-DBE0033D1102}" srcOrd="1" destOrd="0" parTransId="{DE54E4B6-519B-4B81-843E-58E110333DC3}" sibTransId="{ABB0F1B2-16D0-45F2-A2B5-E2416B5A2974}"/>
    <dgm:cxn modelId="{6A0DC169-1598-4C32-80B5-F6097E4E3280}" type="presOf" srcId="{A7BDE67F-ED03-41FF-BA68-64525F9CAC83}" destId="{604D210A-0459-4CFF-9F71-23F210157B8A}" srcOrd="0" destOrd="0" presId="urn:microsoft.com/office/officeart/2005/8/layout/process4"/>
    <dgm:cxn modelId="{49029B59-AC44-40F6-8119-B0D05D1045A5}" srcId="{99DA15FE-AF66-4E0D-A2ED-4C5473143586}" destId="{DD513C6C-C007-4483-B467-CC14FF958FA0}" srcOrd="0" destOrd="0" parTransId="{7F326E6A-B76B-4093-B996-986D12748B7E}" sibTransId="{7B190E7A-6B6D-4604-8769-5EE7B4D83703}"/>
    <dgm:cxn modelId="{50CDDE6C-759A-45F2-86E7-468E1EBBC44F}" type="presOf" srcId="{02D67736-84CF-4F27-8C95-2B8E5C1C14F5}" destId="{9D59DADA-FF43-46E5-9D48-47204FAA435B}" srcOrd="0" destOrd="0" presId="urn:microsoft.com/office/officeart/2005/8/layout/process4"/>
    <dgm:cxn modelId="{5D602C3C-8CC6-43CB-A273-AB191682CE2D}" type="presOf" srcId="{C861D273-BB9D-4C78-9DF0-0C55723F5FC4}" destId="{011F8966-FC37-4E2F-9664-F83536204735}" srcOrd="0" destOrd="0" presId="urn:microsoft.com/office/officeart/2005/8/layout/process4"/>
    <dgm:cxn modelId="{4BFD8914-E49D-4222-B9A5-4F2FA63BB49F}" srcId="{99DA15FE-AF66-4E0D-A2ED-4C5473143586}" destId="{A7BDE67F-ED03-41FF-BA68-64525F9CAC83}" srcOrd="1" destOrd="0" parTransId="{82CFDB50-5420-4D34-860D-C3666EA0A29F}" sibTransId="{99756FEE-CF23-42B8-A72D-4E4567A4A6A3}"/>
    <dgm:cxn modelId="{A884D492-F49D-4F21-BD76-E33D99C124B8}" type="presOf" srcId="{EF469348-61F9-4E67-B847-DBE0033D1102}" destId="{1250E417-A847-4AB5-86C2-547EECE37C26}" srcOrd="0" destOrd="0" presId="urn:microsoft.com/office/officeart/2005/8/layout/process4"/>
    <dgm:cxn modelId="{28160E7F-07D0-496A-9B7D-E662677227B8}" srcId="{7517FD05-F5E7-45AA-AE73-9BBCD2F4C061}" destId="{1465789A-23BA-4E96-8033-0C425B951322}" srcOrd="1" destOrd="0" parTransId="{33F432AD-B6DF-4D9E-868A-C15BF34D27F4}" sibTransId="{888591E9-0FB5-4391-A953-0B3246182E0E}"/>
    <dgm:cxn modelId="{6C6CC906-3BB3-4610-94BD-96D25D3F9198}" type="presOf" srcId="{FBBBE664-A2C6-4636-B354-5209F4D01A06}" destId="{9857EF87-BA7E-4759-865C-EAC87F811852}" srcOrd="0" destOrd="0" presId="urn:microsoft.com/office/officeart/2005/8/layout/process4"/>
    <dgm:cxn modelId="{6BD66D7B-4FDD-4479-9D5F-48FA301B3C72}" type="presOf" srcId="{1465789A-23BA-4E96-8033-0C425B951322}" destId="{EF9FFB80-3280-4A44-9D79-2FBFC745321D}" srcOrd="0" destOrd="0" presId="urn:microsoft.com/office/officeart/2005/8/layout/process4"/>
    <dgm:cxn modelId="{EE6848F3-1FE3-4812-979E-EA9B17E109C7}" type="presOf" srcId="{8B6E2F52-F1DE-41CC-BD8C-78D106B082E1}" destId="{864586DA-F2F3-4D94-A4BB-33CA1680482D}" srcOrd="0" destOrd="0" presId="urn:microsoft.com/office/officeart/2005/8/layout/process4"/>
    <dgm:cxn modelId="{AB0C3C1C-D90B-425C-9464-10B26876DF25}" srcId="{C861D273-BB9D-4C78-9DF0-0C55723F5FC4}" destId="{9A2BAD82-75CA-4322-98E1-908753DDAC31}" srcOrd="0" destOrd="0" parTransId="{8B9EAACC-15B5-4687-B2F6-176A60B87DE3}" sibTransId="{0FF59E51-5B1D-4104-B5DC-C688F00BD575}"/>
    <dgm:cxn modelId="{B639E0A1-E492-46F5-8E0B-CE4F9547FDBD}" type="presOf" srcId="{CBC5A9FE-9517-4B74-9DC4-EAD2514DC463}" destId="{143DCB35-41C2-4453-9770-88DD6FCB5F20}" srcOrd="0" destOrd="0" presId="urn:microsoft.com/office/officeart/2005/8/layout/process4"/>
    <dgm:cxn modelId="{7D147564-8897-46EC-B95A-44ABA71F6F93}" type="presOf" srcId="{795EDD58-6AAE-4037-8323-180C633762F9}" destId="{95528EA3-3E08-415B-87B4-171C96CF2DDF}" srcOrd="0" destOrd="0" presId="urn:microsoft.com/office/officeart/2005/8/layout/process4"/>
    <dgm:cxn modelId="{A6FCE87F-95E7-49B4-A626-61BDE3EF8A28}" type="presOf" srcId="{99DA15FE-AF66-4E0D-A2ED-4C5473143586}" destId="{0DEC5628-8941-4C02-9611-04327A2F1338}" srcOrd="1" destOrd="0" presId="urn:microsoft.com/office/officeart/2005/8/layout/process4"/>
    <dgm:cxn modelId="{5B215FC7-4F9A-489E-B3C0-A8C1601A8127}" type="presParOf" srcId="{41CB0774-D4CE-4C9A-A6EC-1CF2506D02EC}" destId="{171FA994-3B22-4872-ACF2-D4295C436BB5}" srcOrd="0" destOrd="0" presId="urn:microsoft.com/office/officeart/2005/8/layout/process4"/>
    <dgm:cxn modelId="{C50AA3FC-8573-4ADE-B978-45769736A805}" type="presParOf" srcId="{171FA994-3B22-4872-ACF2-D4295C436BB5}" destId="{F239AA03-2290-4BB9-A8D1-5E04F643E53F}" srcOrd="0" destOrd="0" presId="urn:microsoft.com/office/officeart/2005/8/layout/process4"/>
    <dgm:cxn modelId="{F0EE6738-DB1D-4788-9A10-47CD50974E38}" type="presParOf" srcId="{41CB0774-D4CE-4C9A-A6EC-1CF2506D02EC}" destId="{E6EEF6CC-393F-4AAE-A1F5-9A07A67BAF8C}" srcOrd="1" destOrd="0" presId="urn:microsoft.com/office/officeart/2005/8/layout/process4"/>
    <dgm:cxn modelId="{38854542-1E24-4B8B-8336-DBEF2DCF090F}" type="presParOf" srcId="{41CB0774-D4CE-4C9A-A6EC-1CF2506D02EC}" destId="{25606555-4675-47B8-91AE-975575E4D591}" srcOrd="2" destOrd="0" presId="urn:microsoft.com/office/officeart/2005/8/layout/process4"/>
    <dgm:cxn modelId="{CA72A86F-7017-45AE-9559-658F7E812D74}" type="presParOf" srcId="{25606555-4675-47B8-91AE-975575E4D591}" destId="{AB875082-2683-45CE-851A-E04225AA7F14}" srcOrd="0" destOrd="0" presId="urn:microsoft.com/office/officeart/2005/8/layout/process4"/>
    <dgm:cxn modelId="{E22E9876-913C-471E-80A5-A6E01DEE7081}" type="presParOf" srcId="{25606555-4675-47B8-91AE-975575E4D591}" destId="{0DEC5628-8941-4C02-9611-04327A2F1338}" srcOrd="1" destOrd="0" presId="urn:microsoft.com/office/officeart/2005/8/layout/process4"/>
    <dgm:cxn modelId="{E167AF79-8B8C-454E-AB38-D88EDD439134}" type="presParOf" srcId="{25606555-4675-47B8-91AE-975575E4D591}" destId="{B489C531-484E-4ED1-91A1-22E387084939}" srcOrd="2" destOrd="0" presId="urn:microsoft.com/office/officeart/2005/8/layout/process4"/>
    <dgm:cxn modelId="{3FA4F428-2B7E-44A6-94D4-28C5D7F7EFD5}" type="presParOf" srcId="{B489C531-484E-4ED1-91A1-22E387084939}" destId="{A30EEA1F-AA2E-4F18-9E22-FE33197B0C7F}" srcOrd="0" destOrd="0" presId="urn:microsoft.com/office/officeart/2005/8/layout/process4"/>
    <dgm:cxn modelId="{143005B7-A22C-4D18-8331-07F7C8758D8F}" type="presParOf" srcId="{B489C531-484E-4ED1-91A1-22E387084939}" destId="{604D210A-0459-4CFF-9F71-23F210157B8A}" srcOrd="1" destOrd="0" presId="urn:microsoft.com/office/officeart/2005/8/layout/process4"/>
    <dgm:cxn modelId="{AE7595F7-9EFF-4162-8025-D60DB2DBB777}" type="presParOf" srcId="{41CB0774-D4CE-4C9A-A6EC-1CF2506D02EC}" destId="{827EA2F4-7660-415D-A806-2714AB8FF4F7}" srcOrd="3" destOrd="0" presId="urn:microsoft.com/office/officeart/2005/8/layout/process4"/>
    <dgm:cxn modelId="{3D79390F-92C0-4414-96DF-3DF7F7FA3398}" type="presParOf" srcId="{41CB0774-D4CE-4C9A-A6EC-1CF2506D02EC}" destId="{DB72A90A-4A4B-454B-AE33-25DB70134A0C}" srcOrd="4" destOrd="0" presId="urn:microsoft.com/office/officeart/2005/8/layout/process4"/>
    <dgm:cxn modelId="{6831A7EE-FC4C-46D6-9C66-8989C703D493}" type="presParOf" srcId="{DB72A90A-4A4B-454B-AE33-25DB70134A0C}" destId="{2F9D65CA-D88B-48F4-855D-45EA82C2C74E}" srcOrd="0" destOrd="0" presId="urn:microsoft.com/office/officeart/2005/8/layout/process4"/>
    <dgm:cxn modelId="{91FEEEF3-8167-4185-8672-4E6A7646000C}" type="presParOf" srcId="{DB72A90A-4A4B-454B-AE33-25DB70134A0C}" destId="{0C1279DA-ABB3-4921-9C0D-F7A7F49DF56F}" srcOrd="1" destOrd="0" presId="urn:microsoft.com/office/officeart/2005/8/layout/process4"/>
    <dgm:cxn modelId="{B89FF6F7-4AC1-4A0F-95BC-2508C81DF287}" type="presParOf" srcId="{DB72A90A-4A4B-454B-AE33-25DB70134A0C}" destId="{EE0C6974-1AE2-4892-852C-1DDC5C3F0EBC}" srcOrd="2" destOrd="0" presId="urn:microsoft.com/office/officeart/2005/8/layout/process4"/>
    <dgm:cxn modelId="{170185A7-1312-4D85-9282-59B2DE328FA9}" type="presParOf" srcId="{EE0C6974-1AE2-4892-852C-1DDC5C3F0EBC}" destId="{864586DA-F2F3-4D94-A4BB-33CA1680482D}" srcOrd="0" destOrd="0" presId="urn:microsoft.com/office/officeart/2005/8/layout/process4"/>
    <dgm:cxn modelId="{CCCF22ED-848E-4001-B47B-A55CB6A869BE}" type="presParOf" srcId="{EE0C6974-1AE2-4892-852C-1DDC5C3F0EBC}" destId="{0CCE6717-3744-4384-B57F-1FB1073D2969}" srcOrd="1" destOrd="0" presId="urn:microsoft.com/office/officeart/2005/8/layout/process4"/>
    <dgm:cxn modelId="{84A0D7F5-8E02-4E3B-8A46-F1FFDA26FAF3}" type="presParOf" srcId="{EE0C6974-1AE2-4892-852C-1DDC5C3F0EBC}" destId="{9857EF87-BA7E-4759-865C-EAC87F811852}" srcOrd="2" destOrd="0" presId="urn:microsoft.com/office/officeart/2005/8/layout/process4"/>
    <dgm:cxn modelId="{C5EEE8E4-C4A1-4DA6-A8C8-1A397B1FE1DC}" type="presParOf" srcId="{EE0C6974-1AE2-4892-852C-1DDC5C3F0EBC}" destId="{95528EA3-3E08-415B-87B4-171C96CF2DDF}" srcOrd="3" destOrd="0" presId="urn:microsoft.com/office/officeart/2005/8/layout/process4"/>
    <dgm:cxn modelId="{C8BC5119-3F77-4028-AC08-CD7850068BFF}" type="presParOf" srcId="{41CB0774-D4CE-4C9A-A6EC-1CF2506D02EC}" destId="{EA7CA930-33D2-4AE6-8B49-08F35CA18F18}" srcOrd="5" destOrd="0" presId="urn:microsoft.com/office/officeart/2005/8/layout/process4"/>
    <dgm:cxn modelId="{E23340E0-6C8A-4E10-9E6F-0ECFCDF2C584}" type="presParOf" srcId="{41CB0774-D4CE-4C9A-A6EC-1CF2506D02EC}" destId="{E18C81D2-4477-4BBC-9490-942BB22EFEDE}" srcOrd="6" destOrd="0" presId="urn:microsoft.com/office/officeart/2005/8/layout/process4"/>
    <dgm:cxn modelId="{8700FE3C-7332-4120-9F04-F3466CD49A97}" type="presParOf" srcId="{E18C81D2-4477-4BBC-9490-942BB22EFEDE}" destId="{011F8966-FC37-4E2F-9664-F83536204735}" srcOrd="0" destOrd="0" presId="urn:microsoft.com/office/officeart/2005/8/layout/process4"/>
    <dgm:cxn modelId="{249573C3-9AFC-4232-89A7-5220EA50540E}" type="presParOf" srcId="{E18C81D2-4477-4BBC-9490-942BB22EFEDE}" destId="{A0F7D60F-F910-4DF1-B429-ED0F382B661E}" srcOrd="1" destOrd="0" presId="urn:microsoft.com/office/officeart/2005/8/layout/process4"/>
    <dgm:cxn modelId="{244B6A11-1AE2-41A0-A301-0F55690C9CA5}" type="presParOf" srcId="{E18C81D2-4477-4BBC-9490-942BB22EFEDE}" destId="{0A055697-1744-432B-A7D2-C6188D8D2FBE}" srcOrd="2" destOrd="0" presId="urn:microsoft.com/office/officeart/2005/8/layout/process4"/>
    <dgm:cxn modelId="{7FF0890F-2A77-431B-A037-83BABEEEFAEE}" type="presParOf" srcId="{0A055697-1744-432B-A7D2-C6188D8D2FBE}" destId="{5C0BF32F-7867-4205-A9EE-099416AF930A}" srcOrd="0" destOrd="0" presId="urn:microsoft.com/office/officeart/2005/8/layout/process4"/>
    <dgm:cxn modelId="{456A5B12-34AA-42B1-A450-1071949F6543}" type="presParOf" srcId="{0A055697-1744-432B-A7D2-C6188D8D2FBE}" destId="{1250E417-A847-4AB5-86C2-547EECE37C26}" srcOrd="1" destOrd="0" presId="urn:microsoft.com/office/officeart/2005/8/layout/process4"/>
    <dgm:cxn modelId="{0604FCB2-0DE0-4254-93DA-9F27F4E985DD}" type="presParOf" srcId="{0A055697-1744-432B-A7D2-C6188D8D2FBE}" destId="{507F13C1-CA30-4728-BB48-C83E5A15A31F}" srcOrd="2" destOrd="0" presId="urn:microsoft.com/office/officeart/2005/8/layout/process4"/>
    <dgm:cxn modelId="{A0B721E5-7D4C-47A8-BF91-D1915BEE4D8A}" type="presParOf" srcId="{0A055697-1744-432B-A7D2-C6188D8D2FBE}" destId="{9D59DADA-FF43-46E5-9D48-47204FAA435B}" srcOrd="3" destOrd="0" presId="urn:microsoft.com/office/officeart/2005/8/layout/process4"/>
    <dgm:cxn modelId="{6B3B2895-19EC-4CBB-9663-E181B509ADE9}" type="presParOf" srcId="{0A055697-1744-432B-A7D2-C6188D8D2FBE}" destId="{9A1DF480-EC7D-4677-869F-AD3E741524CF}" srcOrd="4" destOrd="0" presId="urn:microsoft.com/office/officeart/2005/8/layout/process4"/>
    <dgm:cxn modelId="{3BE46E5E-9852-428B-86AB-72F7D09806B1}" type="presParOf" srcId="{41CB0774-D4CE-4C9A-A6EC-1CF2506D02EC}" destId="{8118F9FB-F5DA-44D2-B698-CD0DE0A11146}" srcOrd="7" destOrd="0" presId="urn:microsoft.com/office/officeart/2005/8/layout/process4"/>
    <dgm:cxn modelId="{98C8AD8E-C90A-45DE-9332-B5924D4EC0C2}" type="presParOf" srcId="{41CB0774-D4CE-4C9A-A6EC-1CF2506D02EC}" destId="{AC774443-3EF4-4954-A79F-A18549309A0E}" srcOrd="8" destOrd="0" presId="urn:microsoft.com/office/officeart/2005/8/layout/process4"/>
    <dgm:cxn modelId="{D66107AF-630A-41B7-A688-257E58C4FE5A}" type="presParOf" srcId="{AC774443-3EF4-4954-A79F-A18549309A0E}" destId="{0CD1530F-D320-4081-870A-BF9E97936027}" srcOrd="0" destOrd="0" presId="urn:microsoft.com/office/officeart/2005/8/layout/process4"/>
    <dgm:cxn modelId="{99FCC5B6-90D0-40F4-8774-46952C660141}" type="presParOf" srcId="{AC774443-3EF4-4954-A79F-A18549309A0E}" destId="{1034DB0E-9E45-4810-B8D4-C19E2C01B0B0}" srcOrd="1" destOrd="0" presId="urn:microsoft.com/office/officeart/2005/8/layout/process4"/>
    <dgm:cxn modelId="{62114752-5D8A-487E-81E2-830DF85B298E}" type="presParOf" srcId="{AC774443-3EF4-4954-A79F-A18549309A0E}" destId="{66EF2F28-B6DA-4B13-9F1E-4D8FEEE308BA}" srcOrd="2" destOrd="0" presId="urn:microsoft.com/office/officeart/2005/8/layout/process4"/>
    <dgm:cxn modelId="{875C5A41-0A7F-4E5C-8B9F-E903073DDC27}" type="presParOf" srcId="{66EF2F28-B6DA-4B13-9F1E-4D8FEEE308BA}" destId="{9DF4990B-571B-4373-8F6D-692EB6F5009E}" srcOrd="0" destOrd="0" presId="urn:microsoft.com/office/officeart/2005/8/layout/process4"/>
    <dgm:cxn modelId="{FA330BED-27AD-4EBF-95C4-B811271C3109}" type="presParOf" srcId="{66EF2F28-B6DA-4B13-9F1E-4D8FEEE308BA}" destId="{EF9FFB80-3280-4A44-9D79-2FBFC745321D}" srcOrd="1" destOrd="0" presId="urn:microsoft.com/office/officeart/2005/8/layout/process4"/>
    <dgm:cxn modelId="{51AE78C5-8FC6-4B4E-B367-C6167192C389}" type="presParOf" srcId="{66EF2F28-B6DA-4B13-9F1E-4D8FEEE308BA}" destId="{143DCB35-41C2-4453-9770-88DD6FCB5F20}"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FED9F56-AC46-41A2-9184-277ECCDF6533}"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n-US"/>
        </a:p>
      </dgm:t>
    </dgm:pt>
    <dgm:pt modelId="{7517FD05-F5E7-45AA-AE73-9BBCD2F4C061}">
      <dgm:prSet phldrT="[Text]" custT="1"/>
      <dgm:spPr>
        <a:solidFill>
          <a:srgbClr val="AABFE4"/>
        </a:solidFill>
      </dgm:spPr>
      <dgm:t>
        <a:bodyPr/>
        <a:lstStyle/>
        <a:p>
          <a:r>
            <a:rPr lang="en-US" sz="1600" dirty="0">
              <a:solidFill>
                <a:schemeClr val="tx1"/>
              </a:solidFill>
            </a:rPr>
            <a:t>Screening</a:t>
          </a:r>
        </a:p>
      </dgm:t>
    </dgm:pt>
    <dgm:pt modelId="{BEBFADF5-A1B1-43FE-B325-29955718B757}" type="parTrans" cxnId="{29D4B86E-C436-48DD-A9CD-A2A48CEC6AD5}">
      <dgm:prSet/>
      <dgm:spPr/>
      <dgm:t>
        <a:bodyPr/>
        <a:lstStyle/>
        <a:p>
          <a:endParaRPr lang="en-US"/>
        </a:p>
      </dgm:t>
    </dgm:pt>
    <dgm:pt modelId="{A54DAF97-41CB-4570-B6D1-023131E4E5B6}" type="sibTrans" cxnId="{29D4B86E-C436-48DD-A9CD-A2A48CEC6AD5}">
      <dgm:prSet/>
      <dgm:spPr/>
      <dgm:t>
        <a:bodyPr/>
        <a:lstStyle/>
        <a:p>
          <a:endParaRPr lang="en-US"/>
        </a:p>
      </dgm:t>
    </dgm:pt>
    <dgm:pt modelId="{C861D273-BB9D-4C78-9DF0-0C55723F5FC4}">
      <dgm:prSet phldrT="[Text]" custT="1"/>
      <dgm:spPr>
        <a:solidFill>
          <a:srgbClr val="A5E9D9"/>
        </a:solidFill>
      </dgm:spPr>
      <dgm:t>
        <a:bodyPr/>
        <a:lstStyle/>
        <a:p>
          <a:r>
            <a:rPr lang="en-US" sz="1600" dirty="0">
              <a:solidFill>
                <a:schemeClr val="tx1"/>
              </a:solidFill>
            </a:rPr>
            <a:t>Scoping</a:t>
          </a:r>
        </a:p>
      </dgm:t>
    </dgm:pt>
    <dgm:pt modelId="{1C5D0EF9-E789-4C49-80AB-1E5C7720767B}" type="parTrans" cxnId="{6A943F56-779E-4C3E-ACA7-E24F9420D230}">
      <dgm:prSet/>
      <dgm:spPr/>
      <dgm:t>
        <a:bodyPr/>
        <a:lstStyle/>
        <a:p>
          <a:endParaRPr lang="en-US"/>
        </a:p>
      </dgm:t>
    </dgm:pt>
    <dgm:pt modelId="{7942B0F5-766F-43DC-8702-2B8FCA9074BB}" type="sibTrans" cxnId="{6A943F56-779E-4C3E-ACA7-E24F9420D230}">
      <dgm:prSet/>
      <dgm:spPr/>
      <dgm:t>
        <a:bodyPr/>
        <a:lstStyle/>
        <a:p>
          <a:endParaRPr lang="en-US"/>
        </a:p>
      </dgm:t>
    </dgm:pt>
    <dgm:pt modelId="{D2AE5D1D-D755-4E07-A450-236513DC9060}">
      <dgm:prSet phldrT="[Text]" custT="1"/>
      <dgm:spPr>
        <a:solidFill>
          <a:srgbClr val="C1F7CB"/>
        </a:solidFill>
      </dgm:spPr>
      <dgm:t>
        <a:bodyPr/>
        <a:lstStyle/>
        <a:p>
          <a:r>
            <a:rPr lang="en-US" sz="1600" dirty="0" smtClean="0">
              <a:solidFill>
                <a:schemeClr val="tx1"/>
              </a:solidFill>
            </a:rPr>
            <a:t>Field-based HRIA</a:t>
          </a:r>
          <a:endParaRPr lang="en-US" sz="1600" dirty="0">
            <a:solidFill>
              <a:schemeClr val="tx1"/>
            </a:solidFill>
          </a:endParaRPr>
        </a:p>
      </dgm:t>
    </dgm:pt>
    <dgm:pt modelId="{DB9E8223-4A67-45F5-82AD-A34E8EDB4D54}" type="parTrans" cxnId="{6F5EC170-2091-465D-A1DC-F0D65264481C}">
      <dgm:prSet/>
      <dgm:spPr/>
      <dgm:t>
        <a:bodyPr/>
        <a:lstStyle/>
        <a:p>
          <a:endParaRPr lang="en-US"/>
        </a:p>
      </dgm:t>
    </dgm:pt>
    <dgm:pt modelId="{10888DF8-CDA9-4B0A-8FCA-EF18327BA371}" type="sibTrans" cxnId="{6F5EC170-2091-465D-A1DC-F0D65264481C}">
      <dgm:prSet/>
      <dgm:spPr/>
      <dgm:t>
        <a:bodyPr/>
        <a:lstStyle/>
        <a:p>
          <a:endParaRPr lang="en-US"/>
        </a:p>
      </dgm:t>
    </dgm:pt>
    <dgm:pt modelId="{1FEA8F51-C977-4DEE-A9F2-C9F9C5A37F8A}">
      <dgm:prSet phldrT="[Text]" custT="1"/>
      <dgm:spPr>
        <a:solidFill>
          <a:srgbClr val="FFE48F"/>
        </a:solidFill>
      </dgm:spPr>
      <dgm:t>
        <a:bodyPr/>
        <a:lstStyle/>
        <a:p>
          <a:r>
            <a:rPr lang="en-US" sz="1600" dirty="0">
              <a:solidFill>
                <a:schemeClr val="tx1"/>
              </a:solidFill>
            </a:rPr>
            <a:t>Management and Monitoring</a:t>
          </a:r>
        </a:p>
      </dgm:t>
    </dgm:pt>
    <dgm:pt modelId="{1F8EF474-A2DB-417F-ACA5-585E1D9C0AEC}" type="parTrans" cxnId="{1E83EB76-FB1F-4F41-B540-AC820A1421BE}">
      <dgm:prSet/>
      <dgm:spPr/>
      <dgm:t>
        <a:bodyPr/>
        <a:lstStyle/>
        <a:p>
          <a:endParaRPr lang="en-US"/>
        </a:p>
      </dgm:t>
    </dgm:pt>
    <dgm:pt modelId="{9FC0F399-C9C6-45F9-BFDE-17880E09B6CB}" type="sibTrans" cxnId="{1E83EB76-FB1F-4F41-B540-AC820A1421BE}">
      <dgm:prSet/>
      <dgm:spPr/>
      <dgm:t>
        <a:bodyPr/>
        <a:lstStyle/>
        <a:p>
          <a:endParaRPr lang="en-US"/>
        </a:p>
      </dgm:t>
    </dgm:pt>
    <dgm:pt modelId="{99DA15FE-AF66-4E0D-A2ED-4C5473143586}">
      <dgm:prSet phldrT="[Text]" custT="1"/>
      <dgm:spPr/>
      <dgm:t>
        <a:bodyPr/>
        <a:lstStyle/>
        <a:p>
          <a:r>
            <a:rPr lang="en-US" sz="1600" dirty="0" smtClean="0">
              <a:solidFill>
                <a:schemeClr val="tx1"/>
              </a:solidFill>
            </a:rPr>
            <a:t>Mitigation Action Plan</a:t>
          </a:r>
          <a:endParaRPr lang="en-US" sz="1600" dirty="0">
            <a:solidFill>
              <a:schemeClr val="tx1"/>
            </a:solidFill>
          </a:endParaRPr>
        </a:p>
      </dgm:t>
    </dgm:pt>
    <dgm:pt modelId="{41C495BF-7CEC-45FF-9544-40E3558BD31D}" type="sibTrans" cxnId="{DC7CDCF7-F80F-4490-8789-FBE2F46E3D61}">
      <dgm:prSet/>
      <dgm:spPr/>
      <dgm:t>
        <a:bodyPr/>
        <a:lstStyle/>
        <a:p>
          <a:endParaRPr lang="en-US"/>
        </a:p>
      </dgm:t>
    </dgm:pt>
    <dgm:pt modelId="{0C230D9E-1127-4B61-B684-34E43EFC59E1}" type="parTrans" cxnId="{DC7CDCF7-F80F-4490-8789-FBE2F46E3D61}">
      <dgm:prSet/>
      <dgm:spPr/>
      <dgm:t>
        <a:bodyPr/>
        <a:lstStyle/>
        <a:p>
          <a:endParaRPr lang="en-US"/>
        </a:p>
      </dgm:t>
    </dgm:pt>
    <dgm:pt modelId="{41CB0774-D4CE-4C9A-A6EC-1CF2506D02EC}" type="pres">
      <dgm:prSet presAssocID="{AFED9F56-AC46-41A2-9184-277ECCDF6533}" presName="Name0" presStyleCnt="0">
        <dgm:presLayoutVars>
          <dgm:dir/>
          <dgm:animLvl val="lvl"/>
          <dgm:resizeHandles val="exact"/>
        </dgm:presLayoutVars>
      </dgm:prSet>
      <dgm:spPr/>
      <dgm:t>
        <a:bodyPr/>
        <a:lstStyle/>
        <a:p>
          <a:endParaRPr lang="en-US"/>
        </a:p>
      </dgm:t>
    </dgm:pt>
    <dgm:pt modelId="{171FA994-3B22-4872-ACF2-D4295C436BB5}" type="pres">
      <dgm:prSet presAssocID="{1FEA8F51-C977-4DEE-A9F2-C9F9C5A37F8A}" presName="boxAndChildren" presStyleCnt="0"/>
      <dgm:spPr/>
    </dgm:pt>
    <dgm:pt modelId="{F239AA03-2290-4BB9-A8D1-5E04F643E53F}" type="pres">
      <dgm:prSet presAssocID="{1FEA8F51-C977-4DEE-A9F2-C9F9C5A37F8A}" presName="parentTextBox" presStyleLbl="node1" presStyleIdx="0" presStyleCnt="5" custScaleY="44382"/>
      <dgm:spPr/>
      <dgm:t>
        <a:bodyPr/>
        <a:lstStyle/>
        <a:p>
          <a:endParaRPr lang="en-US"/>
        </a:p>
      </dgm:t>
    </dgm:pt>
    <dgm:pt modelId="{E6EEF6CC-393F-4AAE-A1F5-9A07A67BAF8C}" type="pres">
      <dgm:prSet presAssocID="{41C495BF-7CEC-45FF-9544-40E3558BD31D}" presName="sp" presStyleCnt="0"/>
      <dgm:spPr/>
    </dgm:pt>
    <dgm:pt modelId="{25606555-4675-47B8-91AE-975575E4D591}" type="pres">
      <dgm:prSet presAssocID="{99DA15FE-AF66-4E0D-A2ED-4C5473143586}" presName="arrowAndChildren" presStyleCnt="0"/>
      <dgm:spPr/>
    </dgm:pt>
    <dgm:pt modelId="{AB875082-2683-45CE-851A-E04225AA7F14}" type="pres">
      <dgm:prSet presAssocID="{99DA15FE-AF66-4E0D-A2ED-4C5473143586}" presName="parentTextArrow" presStyleLbl="node1" presStyleIdx="1" presStyleCnt="5" custScaleY="26590"/>
      <dgm:spPr/>
      <dgm:t>
        <a:bodyPr/>
        <a:lstStyle/>
        <a:p>
          <a:endParaRPr lang="en-US"/>
        </a:p>
      </dgm:t>
    </dgm:pt>
    <dgm:pt modelId="{827EA2F4-7660-415D-A806-2714AB8FF4F7}" type="pres">
      <dgm:prSet presAssocID="{10888DF8-CDA9-4B0A-8FCA-EF18327BA371}" presName="sp" presStyleCnt="0"/>
      <dgm:spPr/>
    </dgm:pt>
    <dgm:pt modelId="{DB72A90A-4A4B-454B-AE33-25DB70134A0C}" type="pres">
      <dgm:prSet presAssocID="{D2AE5D1D-D755-4E07-A450-236513DC9060}" presName="arrowAndChildren" presStyleCnt="0"/>
      <dgm:spPr/>
    </dgm:pt>
    <dgm:pt modelId="{2F9D65CA-D88B-48F4-855D-45EA82C2C74E}" type="pres">
      <dgm:prSet presAssocID="{D2AE5D1D-D755-4E07-A450-236513DC9060}" presName="parentTextArrow" presStyleLbl="node1" presStyleIdx="2" presStyleCnt="5" custScaleY="24460"/>
      <dgm:spPr/>
      <dgm:t>
        <a:bodyPr/>
        <a:lstStyle/>
        <a:p>
          <a:endParaRPr lang="en-US"/>
        </a:p>
      </dgm:t>
    </dgm:pt>
    <dgm:pt modelId="{EA7CA930-33D2-4AE6-8B49-08F35CA18F18}" type="pres">
      <dgm:prSet presAssocID="{7942B0F5-766F-43DC-8702-2B8FCA9074BB}" presName="sp" presStyleCnt="0"/>
      <dgm:spPr/>
    </dgm:pt>
    <dgm:pt modelId="{E18C81D2-4477-4BBC-9490-942BB22EFEDE}" type="pres">
      <dgm:prSet presAssocID="{C861D273-BB9D-4C78-9DF0-0C55723F5FC4}" presName="arrowAndChildren" presStyleCnt="0"/>
      <dgm:spPr/>
    </dgm:pt>
    <dgm:pt modelId="{011F8966-FC37-4E2F-9664-F83536204735}" type="pres">
      <dgm:prSet presAssocID="{C861D273-BB9D-4C78-9DF0-0C55723F5FC4}" presName="parentTextArrow" presStyleLbl="node1" presStyleIdx="3" presStyleCnt="5" custScaleY="30807"/>
      <dgm:spPr/>
      <dgm:t>
        <a:bodyPr/>
        <a:lstStyle/>
        <a:p>
          <a:endParaRPr lang="en-US"/>
        </a:p>
      </dgm:t>
    </dgm:pt>
    <dgm:pt modelId="{8118F9FB-F5DA-44D2-B698-CD0DE0A11146}" type="pres">
      <dgm:prSet presAssocID="{A54DAF97-41CB-4570-B6D1-023131E4E5B6}" presName="sp" presStyleCnt="0"/>
      <dgm:spPr/>
    </dgm:pt>
    <dgm:pt modelId="{AC774443-3EF4-4954-A79F-A18549309A0E}" type="pres">
      <dgm:prSet presAssocID="{7517FD05-F5E7-45AA-AE73-9BBCD2F4C061}" presName="arrowAndChildren" presStyleCnt="0"/>
      <dgm:spPr/>
    </dgm:pt>
    <dgm:pt modelId="{0CD1530F-D320-4081-870A-BF9E97936027}" type="pres">
      <dgm:prSet presAssocID="{7517FD05-F5E7-45AA-AE73-9BBCD2F4C061}" presName="parentTextArrow" presStyleLbl="node1" presStyleIdx="4" presStyleCnt="5" custScaleY="22969" custLinFactNeighborX="-28870" custLinFactNeighborY="-513"/>
      <dgm:spPr/>
      <dgm:t>
        <a:bodyPr/>
        <a:lstStyle/>
        <a:p>
          <a:endParaRPr lang="en-US"/>
        </a:p>
      </dgm:t>
    </dgm:pt>
  </dgm:ptLst>
  <dgm:cxnLst>
    <dgm:cxn modelId="{3CD94CC5-C8D5-4B0A-8ACD-AF766B0898F5}" type="presOf" srcId="{AFED9F56-AC46-41A2-9184-277ECCDF6533}" destId="{41CB0774-D4CE-4C9A-A6EC-1CF2506D02EC}" srcOrd="0" destOrd="0" presId="urn:microsoft.com/office/officeart/2005/8/layout/process4"/>
    <dgm:cxn modelId="{43835940-3244-4E00-A4C6-61AA8113F6F2}" type="presOf" srcId="{D2AE5D1D-D755-4E07-A450-236513DC9060}" destId="{2F9D65CA-D88B-48F4-855D-45EA82C2C74E}" srcOrd="0" destOrd="0" presId="urn:microsoft.com/office/officeart/2005/8/layout/process4"/>
    <dgm:cxn modelId="{29D4B86E-C436-48DD-A9CD-A2A48CEC6AD5}" srcId="{AFED9F56-AC46-41A2-9184-277ECCDF6533}" destId="{7517FD05-F5E7-45AA-AE73-9BBCD2F4C061}" srcOrd="0" destOrd="0" parTransId="{BEBFADF5-A1B1-43FE-B325-29955718B757}" sibTransId="{A54DAF97-41CB-4570-B6D1-023131E4E5B6}"/>
    <dgm:cxn modelId="{DC7CDCF7-F80F-4490-8789-FBE2F46E3D61}" srcId="{AFED9F56-AC46-41A2-9184-277ECCDF6533}" destId="{99DA15FE-AF66-4E0D-A2ED-4C5473143586}" srcOrd="3" destOrd="0" parTransId="{0C230D9E-1127-4B61-B684-34E43EFC59E1}" sibTransId="{41C495BF-7CEC-45FF-9544-40E3558BD31D}"/>
    <dgm:cxn modelId="{6A943F56-779E-4C3E-ACA7-E24F9420D230}" srcId="{AFED9F56-AC46-41A2-9184-277ECCDF6533}" destId="{C861D273-BB9D-4C78-9DF0-0C55723F5FC4}" srcOrd="1" destOrd="0" parTransId="{1C5D0EF9-E789-4C49-80AB-1E5C7720767B}" sibTransId="{7942B0F5-766F-43DC-8702-2B8FCA9074BB}"/>
    <dgm:cxn modelId="{16F817EA-DCFB-4277-97E7-5737F8D3B5ED}" type="presOf" srcId="{1FEA8F51-C977-4DEE-A9F2-C9F9C5A37F8A}" destId="{F239AA03-2290-4BB9-A8D1-5E04F643E53F}" srcOrd="0" destOrd="0" presId="urn:microsoft.com/office/officeart/2005/8/layout/process4"/>
    <dgm:cxn modelId="{3C2B41C4-254C-45FA-8F45-F00EBA9BD9F9}" type="presOf" srcId="{7517FD05-F5E7-45AA-AE73-9BBCD2F4C061}" destId="{0CD1530F-D320-4081-870A-BF9E97936027}" srcOrd="0" destOrd="0" presId="urn:microsoft.com/office/officeart/2005/8/layout/process4"/>
    <dgm:cxn modelId="{1E83EB76-FB1F-4F41-B540-AC820A1421BE}" srcId="{AFED9F56-AC46-41A2-9184-277ECCDF6533}" destId="{1FEA8F51-C977-4DEE-A9F2-C9F9C5A37F8A}" srcOrd="4" destOrd="0" parTransId="{1F8EF474-A2DB-417F-ACA5-585E1D9C0AEC}" sibTransId="{9FC0F399-C9C6-45F9-BFDE-17880E09B6CB}"/>
    <dgm:cxn modelId="{6F5EC170-2091-465D-A1DC-F0D65264481C}" srcId="{AFED9F56-AC46-41A2-9184-277ECCDF6533}" destId="{D2AE5D1D-D755-4E07-A450-236513DC9060}" srcOrd="2" destOrd="0" parTransId="{DB9E8223-4A67-45F5-82AD-A34E8EDB4D54}" sibTransId="{10888DF8-CDA9-4B0A-8FCA-EF18327BA371}"/>
    <dgm:cxn modelId="{FD100067-6849-4A88-945F-6115FFCB4B3E}" type="presOf" srcId="{C861D273-BB9D-4C78-9DF0-0C55723F5FC4}" destId="{011F8966-FC37-4E2F-9664-F83536204735}" srcOrd="0" destOrd="0" presId="urn:microsoft.com/office/officeart/2005/8/layout/process4"/>
    <dgm:cxn modelId="{FE0B11AC-45BB-400E-8F0A-0BEF1E04743A}" type="presOf" srcId="{99DA15FE-AF66-4E0D-A2ED-4C5473143586}" destId="{AB875082-2683-45CE-851A-E04225AA7F14}" srcOrd="0" destOrd="0" presId="urn:microsoft.com/office/officeart/2005/8/layout/process4"/>
    <dgm:cxn modelId="{48B980D4-8A87-4871-9F9D-28D4459E2798}" type="presParOf" srcId="{41CB0774-D4CE-4C9A-A6EC-1CF2506D02EC}" destId="{171FA994-3B22-4872-ACF2-D4295C436BB5}" srcOrd="0" destOrd="0" presId="urn:microsoft.com/office/officeart/2005/8/layout/process4"/>
    <dgm:cxn modelId="{35DDA73A-28EC-4293-8EC2-F3DC5E7EC4AE}" type="presParOf" srcId="{171FA994-3B22-4872-ACF2-D4295C436BB5}" destId="{F239AA03-2290-4BB9-A8D1-5E04F643E53F}" srcOrd="0" destOrd="0" presId="urn:microsoft.com/office/officeart/2005/8/layout/process4"/>
    <dgm:cxn modelId="{1BA8C4F3-8B81-40FF-A645-A465FC545B8C}" type="presParOf" srcId="{41CB0774-D4CE-4C9A-A6EC-1CF2506D02EC}" destId="{E6EEF6CC-393F-4AAE-A1F5-9A07A67BAF8C}" srcOrd="1" destOrd="0" presId="urn:microsoft.com/office/officeart/2005/8/layout/process4"/>
    <dgm:cxn modelId="{164BE60E-5ACD-4C65-9578-AB3C794EAA81}" type="presParOf" srcId="{41CB0774-D4CE-4C9A-A6EC-1CF2506D02EC}" destId="{25606555-4675-47B8-91AE-975575E4D591}" srcOrd="2" destOrd="0" presId="urn:microsoft.com/office/officeart/2005/8/layout/process4"/>
    <dgm:cxn modelId="{4C6A6C8D-7851-4B72-AC74-D6184952F60B}" type="presParOf" srcId="{25606555-4675-47B8-91AE-975575E4D591}" destId="{AB875082-2683-45CE-851A-E04225AA7F14}" srcOrd="0" destOrd="0" presId="urn:microsoft.com/office/officeart/2005/8/layout/process4"/>
    <dgm:cxn modelId="{ACDD23AD-89D5-4768-8474-F56F0CDCA7FC}" type="presParOf" srcId="{41CB0774-D4CE-4C9A-A6EC-1CF2506D02EC}" destId="{827EA2F4-7660-415D-A806-2714AB8FF4F7}" srcOrd="3" destOrd="0" presId="urn:microsoft.com/office/officeart/2005/8/layout/process4"/>
    <dgm:cxn modelId="{4E157641-7695-4F42-B6EC-8E0E33D5E790}" type="presParOf" srcId="{41CB0774-D4CE-4C9A-A6EC-1CF2506D02EC}" destId="{DB72A90A-4A4B-454B-AE33-25DB70134A0C}" srcOrd="4" destOrd="0" presId="urn:microsoft.com/office/officeart/2005/8/layout/process4"/>
    <dgm:cxn modelId="{44EFD30D-F92E-4173-BF7E-EC4B68516298}" type="presParOf" srcId="{DB72A90A-4A4B-454B-AE33-25DB70134A0C}" destId="{2F9D65CA-D88B-48F4-855D-45EA82C2C74E}" srcOrd="0" destOrd="0" presId="urn:microsoft.com/office/officeart/2005/8/layout/process4"/>
    <dgm:cxn modelId="{C0AEFC34-C890-4DC5-9D89-CD6C045C83FF}" type="presParOf" srcId="{41CB0774-D4CE-4C9A-A6EC-1CF2506D02EC}" destId="{EA7CA930-33D2-4AE6-8B49-08F35CA18F18}" srcOrd="5" destOrd="0" presId="urn:microsoft.com/office/officeart/2005/8/layout/process4"/>
    <dgm:cxn modelId="{C7DFAD24-AA3D-42B4-85B0-7E9FD96AC374}" type="presParOf" srcId="{41CB0774-D4CE-4C9A-A6EC-1CF2506D02EC}" destId="{E18C81D2-4477-4BBC-9490-942BB22EFEDE}" srcOrd="6" destOrd="0" presId="urn:microsoft.com/office/officeart/2005/8/layout/process4"/>
    <dgm:cxn modelId="{7DC4B3D1-FF89-4E7B-BC8C-8847DA836A90}" type="presParOf" srcId="{E18C81D2-4477-4BBC-9490-942BB22EFEDE}" destId="{011F8966-FC37-4E2F-9664-F83536204735}" srcOrd="0" destOrd="0" presId="urn:microsoft.com/office/officeart/2005/8/layout/process4"/>
    <dgm:cxn modelId="{DCB01AEC-9EF6-46A2-9B5C-2272A6DD7443}" type="presParOf" srcId="{41CB0774-D4CE-4C9A-A6EC-1CF2506D02EC}" destId="{8118F9FB-F5DA-44D2-B698-CD0DE0A11146}" srcOrd="7" destOrd="0" presId="urn:microsoft.com/office/officeart/2005/8/layout/process4"/>
    <dgm:cxn modelId="{D945C23A-7EEC-4D61-A861-A0C2B8EAEB08}" type="presParOf" srcId="{41CB0774-D4CE-4C9A-A6EC-1CF2506D02EC}" destId="{AC774443-3EF4-4954-A79F-A18549309A0E}" srcOrd="8" destOrd="0" presId="urn:microsoft.com/office/officeart/2005/8/layout/process4"/>
    <dgm:cxn modelId="{1838C637-FD32-4FE6-83EA-B9421035EFDF}" type="presParOf" srcId="{AC774443-3EF4-4954-A79F-A18549309A0E}" destId="{0CD1530F-D320-4081-870A-BF9E97936027}"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FED9F56-AC46-41A2-9184-277ECCDF6533}"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n-US"/>
        </a:p>
      </dgm:t>
    </dgm:pt>
    <dgm:pt modelId="{7517FD05-F5E7-45AA-AE73-9BBCD2F4C061}">
      <dgm:prSet phldrT="[Text]" custT="1"/>
      <dgm:spPr>
        <a:solidFill>
          <a:srgbClr val="AABFE4"/>
        </a:solidFill>
      </dgm:spPr>
      <dgm:t>
        <a:bodyPr/>
        <a:lstStyle/>
        <a:p>
          <a:r>
            <a:rPr lang="en-US" sz="1600" dirty="0">
              <a:solidFill>
                <a:schemeClr val="tx1"/>
              </a:solidFill>
            </a:rPr>
            <a:t>Screening</a:t>
          </a:r>
        </a:p>
      </dgm:t>
    </dgm:pt>
    <dgm:pt modelId="{BEBFADF5-A1B1-43FE-B325-29955718B757}" type="parTrans" cxnId="{29D4B86E-C436-48DD-A9CD-A2A48CEC6AD5}">
      <dgm:prSet/>
      <dgm:spPr/>
      <dgm:t>
        <a:bodyPr/>
        <a:lstStyle/>
        <a:p>
          <a:endParaRPr lang="en-US"/>
        </a:p>
      </dgm:t>
    </dgm:pt>
    <dgm:pt modelId="{A54DAF97-41CB-4570-B6D1-023131E4E5B6}" type="sibTrans" cxnId="{29D4B86E-C436-48DD-A9CD-A2A48CEC6AD5}">
      <dgm:prSet/>
      <dgm:spPr/>
      <dgm:t>
        <a:bodyPr/>
        <a:lstStyle/>
        <a:p>
          <a:endParaRPr lang="en-US"/>
        </a:p>
      </dgm:t>
    </dgm:pt>
    <dgm:pt modelId="{C861D273-BB9D-4C78-9DF0-0C55723F5FC4}">
      <dgm:prSet phldrT="[Text]" custT="1"/>
      <dgm:spPr>
        <a:solidFill>
          <a:srgbClr val="A5E9D9"/>
        </a:solidFill>
      </dgm:spPr>
      <dgm:t>
        <a:bodyPr/>
        <a:lstStyle/>
        <a:p>
          <a:r>
            <a:rPr lang="en-US" sz="1600" dirty="0">
              <a:solidFill>
                <a:schemeClr val="tx1"/>
              </a:solidFill>
            </a:rPr>
            <a:t>Scoping</a:t>
          </a:r>
        </a:p>
      </dgm:t>
    </dgm:pt>
    <dgm:pt modelId="{1C5D0EF9-E789-4C49-80AB-1E5C7720767B}" type="parTrans" cxnId="{6A943F56-779E-4C3E-ACA7-E24F9420D230}">
      <dgm:prSet/>
      <dgm:spPr/>
      <dgm:t>
        <a:bodyPr/>
        <a:lstStyle/>
        <a:p>
          <a:endParaRPr lang="en-US"/>
        </a:p>
      </dgm:t>
    </dgm:pt>
    <dgm:pt modelId="{7942B0F5-766F-43DC-8702-2B8FCA9074BB}" type="sibTrans" cxnId="{6A943F56-779E-4C3E-ACA7-E24F9420D230}">
      <dgm:prSet/>
      <dgm:spPr/>
      <dgm:t>
        <a:bodyPr/>
        <a:lstStyle/>
        <a:p>
          <a:endParaRPr lang="en-US"/>
        </a:p>
      </dgm:t>
    </dgm:pt>
    <dgm:pt modelId="{D2AE5D1D-D755-4E07-A450-236513DC9060}">
      <dgm:prSet phldrT="[Text]" custT="1"/>
      <dgm:spPr>
        <a:solidFill>
          <a:srgbClr val="C1F7CB"/>
        </a:solidFill>
      </dgm:spPr>
      <dgm:t>
        <a:bodyPr/>
        <a:lstStyle/>
        <a:p>
          <a:r>
            <a:rPr lang="en-US" sz="1600" dirty="0" smtClean="0">
              <a:solidFill>
                <a:schemeClr val="tx1"/>
              </a:solidFill>
            </a:rPr>
            <a:t>Field-based HRIA</a:t>
          </a:r>
          <a:endParaRPr lang="en-US" sz="1600" dirty="0">
            <a:solidFill>
              <a:schemeClr val="tx1"/>
            </a:solidFill>
          </a:endParaRPr>
        </a:p>
      </dgm:t>
    </dgm:pt>
    <dgm:pt modelId="{DB9E8223-4A67-45F5-82AD-A34E8EDB4D54}" type="parTrans" cxnId="{6F5EC170-2091-465D-A1DC-F0D65264481C}">
      <dgm:prSet/>
      <dgm:spPr/>
      <dgm:t>
        <a:bodyPr/>
        <a:lstStyle/>
        <a:p>
          <a:endParaRPr lang="en-US"/>
        </a:p>
      </dgm:t>
    </dgm:pt>
    <dgm:pt modelId="{10888DF8-CDA9-4B0A-8FCA-EF18327BA371}" type="sibTrans" cxnId="{6F5EC170-2091-465D-A1DC-F0D65264481C}">
      <dgm:prSet/>
      <dgm:spPr/>
      <dgm:t>
        <a:bodyPr/>
        <a:lstStyle/>
        <a:p>
          <a:endParaRPr lang="en-US"/>
        </a:p>
      </dgm:t>
    </dgm:pt>
    <dgm:pt modelId="{1FEA8F51-C977-4DEE-A9F2-C9F9C5A37F8A}">
      <dgm:prSet phldrT="[Text]" custT="1"/>
      <dgm:spPr>
        <a:solidFill>
          <a:srgbClr val="FFE48F"/>
        </a:solidFill>
      </dgm:spPr>
      <dgm:t>
        <a:bodyPr/>
        <a:lstStyle/>
        <a:p>
          <a:r>
            <a:rPr lang="en-US" sz="1600" dirty="0">
              <a:solidFill>
                <a:schemeClr val="tx1"/>
              </a:solidFill>
            </a:rPr>
            <a:t>Management and Monitoring</a:t>
          </a:r>
        </a:p>
      </dgm:t>
    </dgm:pt>
    <dgm:pt modelId="{1F8EF474-A2DB-417F-ACA5-585E1D9C0AEC}" type="parTrans" cxnId="{1E83EB76-FB1F-4F41-B540-AC820A1421BE}">
      <dgm:prSet/>
      <dgm:spPr/>
      <dgm:t>
        <a:bodyPr/>
        <a:lstStyle/>
        <a:p>
          <a:endParaRPr lang="en-US"/>
        </a:p>
      </dgm:t>
    </dgm:pt>
    <dgm:pt modelId="{9FC0F399-C9C6-45F9-BFDE-17880E09B6CB}" type="sibTrans" cxnId="{1E83EB76-FB1F-4F41-B540-AC820A1421BE}">
      <dgm:prSet/>
      <dgm:spPr/>
      <dgm:t>
        <a:bodyPr/>
        <a:lstStyle/>
        <a:p>
          <a:endParaRPr lang="en-US"/>
        </a:p>
      </dgm:t>
    </dgm:pt>
    <dgm:pt modelId="{99DA15FE-AF66-4E0D-A2ED-4C5473143586}">
      <dgm:prSet phldrT="[Text]" custT="1"/>
      <dgm:spPr/>
      <dgm:t>
        <a:bodyPr/>
        <a:lstStyle/>
        <a:p>
          <a:r>
            <a:rPr lang="en-US" sz="1600" dirty="0" smtClean="0">
              <a:solidFill>
                <a:schemeClr val="tx1"/>
              </a:solidFill>
            </a:rPr>
            <a:t>Mitigation Action Plan</a:t>
          </a:r>
          <a:endParaRPr lang="en-US" sz="1600" dirty="0">
            <a:solidFill>
              <a:schemeClr val="tx1"/>
            </a:solidFill>
          </a:endParaRPr>
        </a:p>
      </dgm:t>
    </dgm:pt>
    <dgm:pt modelId="{41C495BF-7CEC-45FF-9544-40E3558BD31D}" type="sibTrans" cxnId="{DC7CDCF7-F80F-4490-8789-FBE2F46E3D61}">
      <dgm:prSet/>
      <dgm:spPr/>
      <dgm:t>
        <a:bodyPr/>
        <a:lstStyle/>
        <a:p>
          <a:endParaRPr lang="en-US"/>
        </a:p>
      </dgm:t>
    </dgm:pt>
    <dgm:pt modelId="{0C230D9E-1127-4B61-B684-34E43EFC59E1}" type="parTrans" cxnId="{DC7CDCF7-F80F-4490-8789-FBE2F46E3D61}">
      <dgm:prSet/>
      <dgm:spPr/>
      <dgm:t>
        <a:bodyPr/>
        <a:lstStyle/>
        <a:p>
          <a:endParaRPr lang="en-US"/>
        </a:p>
      </dgm:t>
    </dgm:pt>
    <dgm:pt modelId="{41CB0774-D4CE-4C9A-A6EC-1CF2506D02EC}" type="pres">
      <dgm:prSet presAssocID="{AFED9F56-AC46-41A2-9184-277ECCDF6533}" presName="Name0" presStyleCnt="0">
        <dgm:presLayoutVars>
          <dgm:dir/>
          <dgm:animLvl val="lvl"/>
          <dgm:resizeHandles val="exact"/>
        </dgm:presLayoutVars>
      </dgm:prSet>
      <dgm:spPr/>
      <dgm:t>
        <a:bodyPr/>
        <a:lstStyle/>
        <a:p>
          <a:endParaRPr lang="en-US"/>
        </a:p>
      </dgm:t>
    </dgm:pt>
    <dgm:pt modelId="{171FA994-3B22-4872-ACF2-D4295C436BB5}" type="pres">
      <dgm:prSet presAssocID="{1FEA8F51-C977-4DEE-A9F2-C9F9C5A37F8A}" presName="boxAndChildren" presStyleCnt="0"/>
      <dgm:spPr/>
    </dgm:pt>
    <dgm:pt modelId="{F239AA03-2290-4BB9-A8D1-5E04F643E53F}" type="pres">
      <dgm:prSet presAssocID="{1FEA8F51-C977-4DEE-A9F2-C9F9C5A37F8A}" presName="parentTextBox" presStyleLbl="node1" presStyleIdx="0" presStyleCnt="5" custScaleY="44382"/>
      <dgm:spPr/>
      <dgm:t>
        <a:bodyPr/>
        <a:lstStyle/>
        <a:p>
          <a:endParaRPr lang="en-US"/>
        </a:p>
      </dgm:t>
    </dgm:pt>
    <dgm:pt modelId="{E6EEF6CC-393F-4AAE-A1F5-9A07A67BAF8C}" type="pres">
      <dgm:prSet presAssocID="{41C495BF-7CEC-45FF-9544-40E3558BD31D}" presName="sp" presStyleCnt="0"/>
      <dgm:spPr/>
    </dgm:pt>
    <dgm:pt modelId="{25606555-4675-47B8-91AE-975575E4D591}" type="pres">
      <dgm:prSet presAssocID="{99DA15FE-AF66-4E0D-A2ED-4C5473143586}" presName="arrowAndChildren" presStyleCnt="0"/>
      <dgm:spPr/>
    </dgm:pt>
    <dgm:pt modelId="{AB875082-2683-45CE-851A-E04225AA7F14}" type="pres">
      <dgm:prSet presAssocID="{99DA15FE-AF66-4E0D-A2ED-4C5473143586}" presName="parentTextArrow" presStyleLbl="node1" presStyleIdx="1" presStyleCnt="5" custScaleY="26590"/>
      <dgm:spPr/>
      <dgm:t>
        <a:bodyPr/>
        <a:lstStyle/>
        <a:p>
          <a:endParaRPr lang="en-US"/>
        </a:p>
      </dgm:t>
    </dgm:pt>
    <dgm:pt modelId="{827EA2F4-7660-415D-A806-2714AB8FF4F7}" type="pres">
      <dgm:prSet presAssocID="{10888DF8-CDA9-4B0A-8FCA-EF18327BA371}" presName="sp" presStyleCnt="0"/>
      <dgm:spPr/>
    </dgm:pt>
    <dgm:pt modelId="{DB72A90A-4A4B-454B-AE33-25DB70134A0C}" type="pres">
      <dgm:prSet presAssocID="{D2AE5D1D-D755-4E07-A450-236513DC9060}" presName="arrowAndChildren" presStyleCnt="0"/>
      <dgm:spPr/>
    </dgm:pt>
    <dgm:pt modelId="{2F9D65CA-D88B-48F4-855D-45EA82C2C74E}" type="pres">
      <dgm:prSet presAssocID="{D2AE5D1D-D755-4E07-A450-236513DC9060}" presName="parentTextArrow" presStyleLbl="node1" presStyleIdx="2" presStyleCnt="5" custScaleY="24460"/>
      <dgm:spPr/>
      <dgm:t>
        <a:bodyPr/>
        <a:lstStyle/>
        <a:p>
          <a:endParaRPr lang="en-US"/>
        </a:p>
      </dgm:t>
    </dgm:pt>
    <dgm:pt modelId="{EA7CA930-33D2-4AE6-8B49-08F35CA18F18}" type="pres">
      <dgm:prSet presAssocID="{7942B0F5-766F-43DC-8702-2B8FCA9074BB}" presName="sp" presStyleCnt="0"/>
      <dgm:spPr/>
    </dgm:pt>
    <dgm:pt modelId="{E18C81D2-4477-4BBC-9490-942BB22EFEDE}" type="pres">
      <dgm:prSet presAssocID="{C861D273-BB9D-4C78-9DF0-0C55723F5FC4}" presName="arrowAndChildren" presStyleCnt="0"/>
      <dgm:spPr/>
    </dgm:pt>
    <dgm:pt modelId="{011F8966-FC37-4E2F-9664-F83536204735}" type="pres">
      <dgm:prSet presAssocID="{C861D273-BB9D-4C78-9DF0-0C55723F5FC4}" presName="parentTextArrow" presStyleLbl="node1" presStyleIdx="3" presStyleCnt="5" custScaleY="30807"/>
      <dgm:spPr/>
      <dgm:t>
        <a:bodyPr/>
        <a:lstStyle/>
        <a:p>
          <a:endParaRPr lang="en-US"/>
        </a:p>
      </dgm:t>
    </dgm:pt>
    <dgm:pt modelId="{8118F9FB-F5DA-44D2-B698-CD0DE0A11146}" type="pres">
      <dgm:prSet presAssocID="{A54DAF97-41CB-4570-B6D1-023131E4E5B6}" presName="sp" presStyleCnt="0"/>
      <dgm:spPr/>
    </dgm:pt>
    <dgm:pt modelId="{AC774443-3EF4-4954-A79F-A18549309A0E}" type="pres">
      <dgm:prSet presAssocID="{7517FD05-F5E7-45AA-AE73-9BBCD2F4C061}" presName="arrowAndChildren" presStyleCnt="0"/>
      <dgm:spPr/>
    </dgm:pt>
    <dgm:pt modelId="{0CD1530F-D320-4081-870A-BF9E97936027}" type="pres">
      <dgm:prSet presAssocID="{7517FD05-F5E7-45AA-AE73-9BBCD2F4C061}" presName="parentTextArrow" presStyleLbl="node1" presStyleIdx="4" presStyleCnt="5" custScaleY="22969" custLinFactNeighborX="-28870" custLinFactNeighborY="-513"/>
      <dgm:spPr/>
      <dgm:t>
        <a:bodyPr/>
        <a:lstStyle/>
        <a:p>
          <a:endParaRPr lang="en-US"/>
        </a:p>
      </dgm:t>
    </dgm:pt>
  </dgm:ptLst>
  <dgm:cxnLst>
    <dgm:cxn modelId="{1E83EB76-FB1F-4F41-B540-AC820A1421BE}" srcId="{AFED9F56-AC46-41A2-9184-277ECCDF6533}" destId="{1FEA8F51-C977-4DEE-A9F2-C9F9C5A37F8A}" srcOrd="4" destOrd="0" parTransId="{1F8EF474-A2DB-417F-ACA5-585E1D9C0AEC}" sibTransId="{9FC0F399-C9C6-45F9-BFDE-17880E09B6CB}"/>
    <dgm:cxn modelId="{0E5021F2-0371-4628-A3B9-918582CBD92A}" type="presOf" srcId="{1FEA8F51-C977-4DEE-A9F2-C9F9C5A37F8A}" destId="{F239AA03-2290-4BB9-A8D1-5E04F643E53F}" srcOrd="0" destOrd="0" presId="urn:microsoft.com/office/officeart/2005/8/layout/process4"/>
    <dgm:cxn modelId="{6F5EC170-2091-465D-A1DC-F0D65264481C}" srcId="{AFED9F56-AC46-41A2-9184-277ECCDF6533}" destId="{D2AE5D1D-D755-4E07-A450-236513DC9060}" srcOrd="2" destOrd="0" parTransId="{DB9E8223-4A67-45F5-82AD-A34E8EDB4D54}" sibTransId="{10888DF8-CDA9-4B0A-8FCA-EF18327BA371}"/>
    <dgm:cxn modelId="{0A5715BC-C69B-4739-9A07-54F6E875A7B1}" type="presOf" srcId="{AFED9F56-AC46-41A2-9184-277ECCDF6533}" destId="{41CB0774-D4CE-4C9A-A6EC-1CF2506D02EC}" srcOrd="0" destOrd="0" presId="urn:microsoft.com/office/officeart/2005/8/layout/process4"/>
    <dgm:cxn modelId="{68ACAFCC-87BC-47B7-A608-65104F1F1BA9}" type="presOf" srcId="{7517FD05-F5E7-45AA-AE73-9BBCD2F4C061}" destId="{0CD1530F-D320-4081-870A-BF9E97936027}" srcOrd="0" destOrd="0" presId="urn:microsoft.com/office/officeart/2005/8/layout/process4"/>
    <dgm:cxn modelId="{DC7CDCF7-F80F-4490-8789-FBE2F46E3D61}" srcId="{AFED9F56-AC46-41A2-9184-277ECCDF6533}" destId="{99DA15FE-AF66-4E0D-A2ED-4C5473143586}" srcOrd="3" destOrd="0" parTransId="{0C230D9E-1127-4B61-B684-34E43EFC59E1}" sibTransId="{41C495BF-7CEC-45FF-9544-40E3558BD31D}"/>
    <dgm:cxn modelId="{5D7DEE32-06A2-4EAC-B749-2CC09834575B}" type="presOf" srcId="{99DA15FE-AF66-4E0D-A2ED-4C5473143586}" destId="{AB875082-2683-45CE-851A-E04225AA7F14}" srcOrd="0" destOrd="0" presId="urn:microsoft.com/office/officeart/2005/8/layout/process4"/>
    <dgm:cxn modelId="{29D4B86E-C436-48DD-A9CD-A2A48CEC6AD5}" srcId="{AFED9F56-AC46-41A2-9184-277ECCDF6533}" destId="{7517FD05-F5E7-45AA-AE73-9BBCD2F4C061}" srcOrd="0" destOrd="0" parTransId="{BEBFADF5-A1B1-43FE-B325-29955718B757}" sibTransId="{A54DAF97-41CB-4570-B6D1-023131E4E5B6}"/>
    <dgm:cxn modelId="{9E3A3A61-5786-44D2-B3CD-200003C35493}" type="presOf" srcId="{D2AE5D1D-D755-4E07-A450-236513DC9060}" destId="{2F9D65CA-D88B-48F4-855D-45EA82C2C74E}" srcOrd="0" destOrd="0" presId="urn:microsoft.com/office/officeart/2005/8/layout/process4"/>
    <dgm:cxn modelId="{BF86A9C5-B4E8-4B7E-ABFD-CAADEAC9645F}" type="presOf" srcId="{C861D273-BB9D-4C78-9DF0-0C55723F5FC4}" destId="{011F8966-FC37-4E2F-9664-F83536204735}" srcOrd="0" destOrd="0" presId="urn:microsoft.com/office/officeart/2005/8/layout/process4"/>
    <dgm:cxn modelId="{6A943F56-779E-4C3E-ACA7-E24F9420D230}" srcId="{AFED9F56-AC46-41A2-9184-277ECCDF6533}" destId="{C861D273-BB9D-4C78-9DF0-0C55723F5FC4}" srcOrd="1" destOrd="0" parTransId="{1C5D0EF9-E789-4C49-80AB-1E5C7720767B}" sibTransId="{7942B0F5-766F-43DC-8702-2B8FCA9074BB}"/>
    <dgm:cxn modelId="{B80C9CA6-CCA7-4CA0-AECA-7BC21B3014D2}" type="presParOf" srcId="{41CB0774-D4CE-4C9A-A6EC-1CF2506D02EC}" destId="{171FA994-3B22-4872-ACF2-D4295C436BB5}" srcOrd="0" destOrd="0" presId="urn:microsoft.com/office/officeart/2005/8/layout/process4"/>
    <dgm:cxn modelId="{DF959684-9998-4A32-B5B8-986D76576DDD}" type="presParOf" srcId="{171FA994-3B22-4872-ACF2-D4295C436BB5}" destId="{F239AA03-2290-4BB9-A8D1-5E04F643E53F}" srcOrd="0" destOrd="0" presId="urn:microsoft.com/office/officeart/2005/8/layout/process4"/>
    <dgm:cxn modelId="{43E83866-C0B7-4108-BD5F-062789100792}" type="presParOf" srcId="{41CB0774-D4CE-4C9A-A6EC-1CF2506D02EC}" destId="{E6EEF6CC-393F-4AAE-A1F5-9A07A67BAF8C}" srcOrd="1" destOrd="0" presId="urn:microsoft.com/office/officeart/2005/8/layout/process4"/>
    <dgm:cxn modelId="{D27903D3-73D1-40C8-8B2A-FC8B0DFED465}" type="presParOf" srcId="{41CB0774-D4CE-4C9A-A6EC-1CF2506D02EC}" destId="{25606555-4675-47B8-91AE-975575E4D591}" srcOrd="2" destOrd="0" presId="urn:microsoft.com/office/officeart/2005/8/layout/process4"/>
    <dgm:cxn modelId="{08DF9870-331D-44A3-9CC4-8794FBD86574}" type="presParOf" srcId="{25606555-4675-47B8-91AE-975575E4D591}" destId="{AB875082-2683-45CE-851A-E04225AA7F14}" srcOrd="0" destOrd="0" presId="urn:microsoft.com/office/officeart/2005/8/layout/process4"/>
    <dgm:cxn modelId="{0C06C3EE-8DE0-42EE-B61F-88A519B414CF}" type="presParOf" srcId="{41CB0774-D4CE-4C9A-A6EC-1CF2506D02EC}" destId="{827EA2F4-7660-415D-A806-2714AB8FF4F7}" srcOrd="3" destOrd="0" presId="urn:microsoft.com/office/officeart/2005/8/layout/process4"/>
    <dgm:cxn modelId="{9D877313-6649-4CC4-BDBE-3D6F33FBBAC4}" type="presParOf" srcId="{41CB0774-D4CE-4C9A-A6EC-1CF2506D02EC}" destId="{DB72A90A-4A4B-454B-AE33-25DB70134A0C}" srcOrd="4" destOrd="0" presId="urn:microsoft.com/office/officeart/2005/8/layout/process4"/>
    <dgm:cxn modelId="{81A3D5BC-3CA2-4063-9B84-C2E3539A7D37}" type="presParOf" srcId="{DB72A90A-4A4B-454B-AE33-25DB70134A0C}" destId="{2F9D65CA-D88B-48F4-855D-45EA82C2C74E}" srcOrd="0" destOrd="0" presId="urn:microsoft.com/office/officeart/2005/8/layout/process4"/>
    <dgm:cxn modelId="{91AE55AF-60E9-45CF-B2A4-E006EE63CF60}" type="presParOf" srcId="{41CB0774-D4CE-4C9A-A6EC-1CF2506D02EC}" destId="{EA7CA930-33D2-4AE6-8B49-08F35CA18F18}" srcOrd="5" destOrd="0" presId="urn:microsoft.com/office/officeart/2005/8/layout/process4"/>
    <dgm:cxn modelId="{6170E845-CE52-435B-AF77-89EB8824A8E7}" type="presParOf" srcId="{41CB0774-D4CE-4C9A-A6EC-1CF2506D02EC}" destId="{E18C81D2-4477-4BBC-9490-942BB22EFEDE}" srcOrd="6" destOrd="0" presId="urn:microsoft.com/office/officeart/2005/8/layout/process4"/>
    <dgm:cxn modelId="{9519E3C5-E4B7-47B9-9038-15876B8FB1B7}" type="presParOf" srcId="{E18C81D2-4477-4BBC-9490-942BB22EFEDE}" destId="{011F8966-FC37-4E2F-9664-F83536204735}" srcOrd="0" destOrd="0" presId="urn:microsoft.com/office/officeart/2005/8/layout/process4"/>
    <dgm:cxn modelId="{B5F8DBA8-7EA2-4972-A923-25EA503B07F5}" type="presParOf" srcId="{41CB0774-D4CE-4C9A-A6EC-1CF2506D02EC}" destId="{8118F9FB-F5DA-44D2-B698-CD0DE0A11146}" srcOrd="7" destOrd="0" presId="urn:microsoft.com/office/officeart/2005/8/layout/process4"/>
    <dgm:cxn modelId="{11A8A067-BE27-4C77-ACE3-E381CE75B722}" type="presParOf" srcId="{41CB0774-D4CE-4C9A-A6EC-1CF2506D02EC}" destId="{AC774443-3EF4-4954-A79F-A18549309A0E}" srcOrd="8" destOrd="0" presId="urn:microsoft.com/office/officeart/2005/8/layout/process4"/>
    <dgm:cxn modelId="{B46FBE10-3CF6-4723-82C4-DD4C92907EB7}" type="presParOf" srcId="{AC774443-3EF4-4954-A79F-A18549309A0E}" destId="{0CD1530F-D320-4081-870A-BF9E97936027}"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FED9F56-AC46-41A2-9184-277ECCDF6533}"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n-US"/>
        </a:p>
      </dgm:t>
    </dgm:pt>
    <dgm:pt modelId="{7517FD05-F5E7-45AA-AE73-9BBCD2F4C061}">
      <dgm:prSet phldrT="[Text]" custT="1"/>
      <dgm:spPr>
        <a:solidFill>
          <a:srgbClr val="AABFE4"/>
        </a:solidFill>
      </dgm:spPr>
      <dgm:t>
        <a:bodyPr/>
        <a:lstStyle/>
        <a:p>
          <a:r>
            <a:rPr lang="en-US" sz="1600" dirty="0">
              <a:solidFill>
                <a:schemeClr val="tx1"/>
              </a:solidFill>
            </a:rPr>
            <a:t>Screening</a:t>
          </a:r>
        </a:p>
      </dgm:t>
    </dgm:pt>
    <dgm:pt modelId="{BEBFADF5-A1B1-43FE-B325-29955718B757}" type="parTrans" cxnId="{29D4B86E-C436-48DD-A9CD-A2A48CEC6AD5}">
      <dgm:prSet/>
      <dgm:spPr/>
      <dgm:t>
        <a:bodyPr/>
        <a:lstStyle/>
        <a:p>
          <a:endParaRPr lang="en-US"/>
        </a:p>
      </dgm:t>
    </dgm:pt>
    <dgm:pt modelId="{A54DAF97-41CB-4570-B6D1-023131E4E5B6}" type="sibTrans" cxnId="{29D4B86E-C436-48DD-A9CD-A2A48CEC6AD5}">
      <dgm:prSet/>
      <dgm:spPr/>
      <dgm:t>
        <a:bodyPr/>
        <a:lstStyle/>
        <a:p>
          <a:endParaRPr lang="en-US"/>
        </a:p>
      </dgm:t>
    </dgm:pt>
    <dgm:pt modelId="{C861D273-BB9D-4C78-9DF0-0C55723F5FC4}">
      <dgm:prSet phldrT="[Text]" custT="1"/>
      <dgm:spPr>
        <a:solidFill>
          <a:srgbClr val="A5E9D9"/>
        </a:solidFill>
      </dgm:spPr>
      <dgm:t>
        <a:bodyPr/>
        <a:lstStyle/>
        <a:p>
          <a:r>
            <a:rPr lang="en-US" sz="1600" dirty="0">
              <a:solidFill>
                <a:schemeClr val="tx1"/>
              </a:solidFill>
            </a:rPr>
            <a:t>Scoping</a:t>
          </a:r>
        </a:p>
      </dgm:t>
    </dgm:pt>
    <dgm:pt modelId="{1C5D0EF9-E789-4C49-80AB-1E5C7720767B}" type="parTrans" cxnId="{6A943F56-779E-4C3E-ACA7-E24F9420D230}">
      <dgm:prSet/>
      <dgm:spPr/>
      <dgm:t>
        <a:bodyPr/>
        <a:lstStyle/>
        <a:p>
          <a:endParaRPr lang="en-US"/>
        </a:p>
      </dgm:t>
    </dgm:pt>
    <dgm:pt modelId="{7942B0F5-766F-43DC-8702-2B8FCA9074BB}" type="sibTrans" cxnId="{6A943F56-779E-4C3E-ACA7-E24F9420D230}">
      <dgm:prSet/>
      <dgm:spPr/>
      <dgm:t>
        <a:bodyPr/>
        <a:lstStyle/>
        <a:p>
          <a:endParaRPr lang="en-US"/>
        </a:p>
      </dgm:t>
    </dgm:pt>
    <dgm:pt modelId="{D2AE5D1D-D755-4E07-A450-236513DC9060}">
      <dgm:prSet phldrT="[Text]" custT="1"/>
      <dgm:spPr>
        <a:solidFill>
          <a:srgbClr val="C1F7CB"/>
        </a:solidFill>
      </dgm:spPr>
      <dgm:t>
        <a:bodyPr/>
        <a:lstStyle/>
        <a:p>
          <a:r>
            <a:rPr lang="en-US" sz="1600" dirty="0" smtClean="0">
              <a:solidFill>
                <a:schemeClr val="tx1"/>
              </a:solidFill>
            </a:rPr>
            <a:t>Field-based HRIA</a:t>
          </a:r>
          <a:endParaRPr lang="en-US" sz="1600" dirty="0">
            <a:solidFill>
              <a:schemeClr val="tx1"/>
            </a:solidFill>
          </a:endParaRPr>
        </a:p>
      </dgm:t>
    </dgm:pt>
    <dgm:pt modelId="{DB9E8223-4A67-45F5-82AD-A34E8EDB4D54}" type="parTrans" cxnId="{6F5EC170-2091-465D-A1DC-F0D65264481C}">
      <dgm:prSet/>
      <dgm:spPr/>
      <dgm:t>
        <a:bodyPr/>
        <a:lstStyle/>
        <a:p>
          <a:endParaRPr lang="en-US"/>
        </a:p>
      </dgm:t>
    </dgm:pt>
    <dgm:pt modelId="{10888DF8-CDA9-4B0A-8FCA-EF18327BA371}" type="sibTrans" cxnId="{6F5EC170-2091-465D-A1DC-F0D65264481C}">
      <dgm:prSet/>
      <dgm:spPr/>
      <dgm:t>
        <a:bodyPr/>
        <a:lstStyle/>
        <a:p>
          <a:endParaRPr lang="en-US"/>
        </a:p>
      </dgm:t>
    </dgm:pt>
    <dgm:pt modelId="{1FEA8F51-C977-4DEE-A9F2-C9F9C5A37F8A}">
      <dgm:prSet phldrT="[Text]" custT="1"/>
      <dgm:spPr>
        <a:solidFill>
          <a:srgbClr val="FFC000"/>
        </a:solidFill>
      </dgm:spPr>
      <dgm:t>
        <a:bodyPr/>
        <a:lstStyle/>
        <a:p>
          <a:r>
            <a:rPr lang="en-US" sz="1600" dirty="0">
              <a:solidFill>
                <a:schemeClr val="tx1"/>
              </a:solidFill>
            </a:rPr>
            <a:t>Management and Monitoring</a:t>
          </a:r>
        </a:p>
      </dgm:t>
    </dgm:pt>
    <dgm:pt modelId="{1F8EF474-A2DB-417F-ACA5-585E1D9C0AEC}" type="parTrans" cxnId="{1E83EB76-FB1F-4F41-B540-AC820A1421BE}">
      <dgm:prSet/>
      <dgm:spPr/>
      <dgm:t>
        <a:bodyPr/>
        <a:lstStyle/>
        <a:p>
          <a:endParaRPr lang="en-US"/>
        </a:p>
      </dgm:t>
    </dgm:pt>
    <dgm:pt modelId="{9FC0F399-C9C6-45F9-BFDE-17880E09B6CB}" type="sibTrans" cxnId="{1E83EB76-FB1F-4F41-B540-AC820A1421BE}">
      <dgm:prSet/>
      <dgm:spPr/>
      <dgm:t>
        <a:bodyPr/>
        <a:lstStyle/>
        <a:p>
          <a:endParaRPr lang="en-US"/>
        </a:p>
      </dgm:t>
    </dgm:pt>
    <dgm:pt modelId="{99DA15FE-AF66-4E0D-A2ED-4C5473143586}">
      <dgm:prSet phldrT="[Text]" custT="1"/>
      <dgm:spPr>
        <a:solidFill>
          <a:srgbClr val="D6F9BF"/>
        </a:solidFill>
      </dgm:spPr>
      <dgm:t>
        <a:bodyPr/>
        <a:lstStyle/>
        <a:p>
          <a:r>
            <a:rPr lang="en-US" sz="1600" dirty="0" smtClean="0">
              <a:solidFill>
                <a:schemeClr val="tx1"/>
              </a:solidFill>
            </a:rPr>
            <a:t>Mitigation Action Plan</a:t>
          </a:r>
          <a:endParaRPr lang="en-US" sz="1600" dirty="0">
            <a:solidFill>
              <a:schemeClr val="tx1"/>
            </a:solidFill>
          </a:endParaRPr>
        </a:p>
      </dgm:t>
    </dgm:pt>
    <dgm:pt modelId="{41C495BF-7CEC-45FF-9544-40E3558BD31D}" type="sibTrans" cxnId="{DC7CDCF7-F80F-4490-8789-FBE2F46E3D61}">
      <dgm:prSet/>
      <dgm:spPr/>
      <dgm:t>
        <a:bodyPr/>
        <a:lstStyle/>
        <a:p>
          <a:endParaRPr lang="en-US"/>
        </a:p>
      </dgm:t>
    </dgm:pt>
    <dgm:pt modelId="{0C230D9E-1127-4B61-B684-34E43EFC59E1}" type="parTrans" cxnId="{DC7CDCF7-F80F-4490-8789-FBE2F46E3D61}">
      <dgm:prSet/>
      <dgm:spPr/>
      <dgm:t>
        <a:bodyPr/>
        <a:lstStyle/>
        <a:p>
          <a:endParaRPr lang="en-US"/>
        </a:p>
      </dgm:t>
    </dgm:pt>
    <dgm:pt modelId="{41CB0774-D4CE-4C9A-A6EC-1CF2506D02EC}" type="pres">
      <dgm:prSet presAssocID="{AFED9F56-AC46-41A2-9184-277ECCDF6533}" presName="Name0" presStyleCnt="0">
        <dgm:presLayoutVars>
          <dgm:dir/>
          <dgm:animLvl val="lvl"/>
          <dgm:resizeHandles val="exact"/>
        </dgm:presLayoutVars>
      </dgm:prSet>
      <dgm:spPr/>
      <dgm:t>
        <a:bodyPr/>
        <a:lstStyle/>
        <a:p>
          <a:endParaRPr lang="en-US"/>
        </a:p>
      </dgm:t>
    </dgm:pt>
    <dgm:pt modelId="{171FA994-3B22-4872-ACF2-D4295C436BB5}" type="pres">
      <dgm:prSet presAssocID="{1FEA8F51-C977-4DEE-A9F2-C9F9C5A37F8A}" presName="boxAndChildren" presStyleCnt="0"/>
      <dgm:spPr/>
    </dgm:pt>
    <dgm:pt modelId="{F239AA03-2290-4BB9-A8D1-5E04F643E53F}" type="pres">
      <dgm:prSet presAssocID="{1FEA8F51-C977-4DEE-A9F2-C9F9C5A37F8A}" presName="parentTextBox" presStyleLbl="node1" presStyleIdx="0" presStyleCnt="5" custScaleY="44382"/>
      <dgm:spPr/>
      <dgm:t>
        <a:bodyPr/>
        <a:lstStyle/>
        <a:p>
          <a:endParaRPr lang="en-US"/>
        </a:p>
      </dgm:t>
    </dgm:pt>
    <dgm:pt modelId="{E6EEF6CC-393F-4AAE-A1F5-9A07A67BAF8C}" type="pres">
      <dgm:prSet presAssocID="{41C495BF-7CEC-45FF-9544-40E3558BD31D}" presName="sp" presStyleCnt="0"/>
      <dgm:spPr/>
    </dgm:pt>
    <dgm:pt modelId="{25606555-4675-47B8-91AE-975575E4D591}" type="pres">
      <dgm:prSet presAssocID="{99DA15FE-AF66-4E0D-A2ED-4C5473143586}" presName="arrowAndChildren" presStyleCnt="0"/>
      <dgm:spPr/>
    </dgm:pt>
    <dgm:pt modelId="{AB875082-2683-45CE-851A-E04225AA7F14}" type="pres">
      <dgm:prSet presAssocID="{99DA15FE-AF66-4E0D-A2ED-4C5473143586}" presName="parentTextArrow" presStyleLbl="node1" presStyleIdx="1" presStyleCnt="5" custScaleY="26590"/>
      <dgm:spPr/>
      <dgm:t>
        <a:bodyPr/>
        <a:lstStyle/>
        <a:p>
          <a:endParaRPr lang="en-US"/>
        </a:p>
      </dgm:t>
    </dgm:pt>
    <dgm:pt modelId="{827EA2F4-7660-415D-A806-2714AB8FF4F7}" type="pres">
      <dgm:prSet presAssocID="{10888DF8-CDA9-4B0A-8FCA-EF18327BA371}" presName="sp" presStyleCnt="0"/>
      <dgm:spPr/>
    </dgm:pt>
    <dgm:pt modelId="{DB72A90A-4A4B-454B-AE33-25DB70134A0C}" type="pres">
      <dgm:prSet presAssocID="{D2AE5D1D-D755-4E07-A450-236513DC9060}" presName="arrowAndChildren" presStyleCnt="0"/>
      <dgm:spPr/>
    </dgm:pt>
    <dgm:pt modelId="{2F9D65CA-D88B-48F4-855D-45EA82C2C74E}" type="pres">
      <dgm:prSet presAssocID="{D2AE5D1D-D755-4E07-A450-236513DC9060}" presName="parentTextArrow" presStyleLbl="node1" presStyleIdx="2" presStyleCnt="5" custScaleY="24460"/>
      <dgm:spPr/>
      <dgm:t>
        <a:bodyPr/>
        <a:lstStyle/>
        <a:p>
          <a:endParaRPr lang="en-US"/>
        </a:p>
      </dgm:t>
    </dgm:pt>
    <dgm:pt modelId="{EA7CA930-33D2-4AE6-8B49-08F35CA18F18}" type="pres">
      <dgm:prSet presAssocID="{7942B0F5-766F-43DC-8702-2B8FCA9074BB}" presName="sp" presStyleCnt="0"/>
      <dgm:spPr/>
    </dgm:pt>
    <dgm:pt modelId="{E18C81D2-4477-4BBC-9490-942BB22EFEDE}" type="pres">
      <dgm:prSet presAssocID="{C861D273-BB9D-4C78-9DF0-0C55723F5FC4}" presName="arrowAndChildren" presStyleCnt="0"/>
      <dgm:spPr/>
    </dgm:pt>
    <dgm:pt modelId="{011F8966-FC37-4E2F-9664-F83536204735}" type="pres">
      <dgm:prSet presAssocID="{C861D273-BB9D-4C78-9DF0-0C55723F5FC4}" presName="parentTextArrow" presStyleLbl="node1" presStyleIdx="3" presStyleCnt="5" custScaleY="30807"/>
      <dgm:spPr/>
      <dgm:t>
        <a:bodyPr/>
        <a:lstStyle/>
        <a:p>
          <a:endParaRPr lang="en-US"/>
        </a:p>
      </dgm:t>
    </dgm:pt>
    <dgm:pt modelId="{8118F9FB-F5DA-44D2-B698-CD0DE0A11146}" type="pres">
      <dgm:prSet presAssocID="{A54DAF97-41CB-4570-B6D1-023131E4E5B6}" presName="sp" presStyleCnt="0"/>
      <dgm:spPr/>
    </dgm:pt>
    <dgm:pt modelId="{AC774443-3EF4-4954-A79F-A18549309A0E}" type="pres">
      <dgm:prSet presAssocID="{7517FD05-F5E7-45AA-AE73-9BBCD2F4C061}" presName="arrowAndChildren" presStyleCnt="0"/>
      <dgm:spPr/>
    </dgm:pt>
    <dgm:pt modelId="{0CD1530F-D320-4081-870A-BF9E97936027}" type="pres">
      <dgm:prSet presAssocID="{7517FD05-F5E7-45AA-AE73-9BBCD2F4C061}" presName="parentTextArrow" presStyleLbl="node1" presStyleIdx="4" presStyleCnt="5" custScaleY="22969" custLinFactNeighborX="-28870" custLinFactNeighborY="-513"/>
      <dgm:spPr/>
      <dgm:t>
        <a:bodyPr/>
        <a:lstStyle/>
        <a:p>
          <a:endParaRPr lang="en-US"/>
        </a:p>
      </dgm:t>
    </dgm:pt>
  </dgm:ptLst>
  <dgm:cxnLst>
    <dgm:cxn modelId="{6403469C-178D-45A2-9BB6-3E02A62A342E}" type="presOf" srcId="{C861D273-BB9D-4C78-9DF0-0C55723F5FC4}" destId="{011F8966-FC37-4E2F-9664-F83536204735}" srcOrd="0" destOrd="0" presId="urn:microsoft.com/office/officeart/2005/8/layout/process4"/>
    <dgm:cxn modelId="{29D4B86E-C436-48DD-A9CD-A2A48CEC6AD5}" srcId="{AFED9F56-AC46-41A2-9184-277ECCDF6533}" destId="{7517FD05-F5E7-45AA-AE73-9BBCD2F4C061}" srcOrd="0" destOrd="0" parTransId="{BEBFADF5-A1B1-43FE-B325-29955718B757}" sibTransId="{A54DAF97-41CB-4570-B6D1-023131E4E5B6}"/>
    <dgm:cxn modelId="{DC7CDCF7-F80F-4490-8789-FBE2F46E3D61}" srcId="{AFED9F56-AC46-41A2-9184-277ECCDF6533}" destId="{99DA15FE-AF66-4E0D-A2ED-4C5473143586}" srcOrd="3" destOrd="0" parTransId="{0C230D9E-1127-4B61-B684-34E43EFC59E1}" sibTransId="{41C495BF-7CEC-45FF-9544-40E3558BD31D}"/>
    <dgm:cxn modelId="{6A943F56-779E-4C3E-ACA7-E24F9420D230}" srcId="{AFED9F56-AC46-41A2-9184-277ECCDF6533}" destId="{C861D273-BB9D-4C78-9DF0-0C55723F5FC4}" srcOrd="1" destOrd="0" parTransId="{1C5D0EF9-E789-4C49-80AB-1E5C7720767B}" sibTransId="{7942B0F5-766F-43DC-8702-2B8FCA9074BB}"/>
    <dgm:cxn modelId="{B881C2E9-A8D0-4E5F-8BF8-4C55BDA9360B}" type="presOf" srcId="{7517FD05-F5E7-45AA-AE73-9BBCD2F4C061}" destId="{0CD1530F-D320-4081-870A-BF9E97936027}" srcOrd="0" destOrd="0" presId="urn:microsoft.com/office/officeart/2005/8/layout/process4"/>
    <dgm:cxn modelId="{C3DF3712-3007-411F-8FA1-7836AC7FC213}" type="presOf" srcId="{99DA15FE-AF66-4E0D-A2ED-4C5473143586}" destId="{AB875082-2683-45CE-851A-E04225AA7F14}" srcOrd="0" destOrd="0" presId="urn:microsoft.com/office/officeart/2005/8/layout/process4"/>
    <dgm:cxn modelId="{1E83EB76-FB1F-4F41-B540-AC820A1421BE}" srcId="{AFED9F56-AC46-41A2-9184-277ECCDF6533}" destId="{1FEA8F51-C977-4DEE-A9F2-C9F9C5A37F8A}" srcOrd="4" destOrd="0" parTransId="{1F8EF474-A2DB-417F-ACA5-585E1D9C0AEC}" sibTransId="{9FC0F399-C9C6-45F9-BFDE-17880E09B6CB}"/>
    <dgm:cxn modelId="{6E7F24FF-7276-46D6-99F3-A9CE742D972F}" type="presOf" srcId="{1FEA8F51-C977-4DEE-A9F2-C9F9C5A37F8A}" destId="{F239AA03-2290-4BB9-A8D1-5E04F643E53F}" srcOrd="0" destOrd="0" presId="urn:microsoft.com/office/officeart/2005/8/layout/process4"/>
    <dgm:cxn modelId="{6F5EC170-2091-465D-A1DC-F0D65264481C}" srcId="{AFED9F56-AC46-41A2-9184-277ECCDF6533}" destId="{D2AE5D1D-D755-4E07-A450-236513DC9060}" srcOrd="2" destOrd="0" parTransId="{DB9E8223-4A67-45F5-82AD-A34E8EDB4D54}" sibTransId="{10888DF8-CDA9-4B0A-8FCA-EF18327BA371}"/>
    <dgm:cxn modelId="{9E86B07C-6A2E-47E9-973B-A0EF9E55D467}" type="presOf" srcId="{D2AE5D1D-D755-4E07-A450-236513DC9060}" destId="{2F9D65CA-D88B-48F4-855D-45EA82C2C74E}" srcOrd="0" destOrd="0" presId="urn:microsoft.com/office/officeart/2005/8/layout/process4"/>
    <dgm:cxn modelId="{0FC6C593-995D-4CBD-BF49-A92D0D79CFFE}" type="presOf" srcId="{AFED9F56-AC46-41A2-9184-277ECCDF6533}" destId="{41CB0774-D4CE-4C9A-A6EC-1CF2506D02EC}" srcOrd="0" destOrd="0" presId="urn:microsoft.com/office/officeart/2005/8/layout/process4"/>
    <dgm:cxn modelId="{A871944C-B83A-45C6-906A-581062B9BFE4}" type="presParOf" srcId="{41CB0774-D4CE-4C9A-A6EC-1CF2506D02EC}" destId="{171FA994-3B22-4872-ACF2-D4295C436BB5}" srcOrd="0" destOrd="0" presId="urn:microsoft.com/office/officeart/2005/8/layout/process4"/>
    <dgm:cxn modelId="{7920D8B2-76B9-454C-95F2-9B6580E73660}" type="presParOf" srcId="{171FA994-3B22-4872-ACF2-D4295C436BB5}" destId="{F239AA03-2290-4BB9-A8D1-5E04F643E53F}" srcOrd="0" destOrd="0" presId="urn:microsoft.com/office/officeart/2005/8/layout/process4"/>
    <dgm:cxn modelId="{CABFDCE7-AAA3-4A91-BBA0-09A595DFECA4}" type="presParOf" srcId="{41CB0774-D4CE-4C9A-A6EC-1CF2506D02EC}" destId="{E6EEF6CC-393F-4AAE-A1F5-9A07A67BAF8C}" srcOrd="1" destOrd="0" presId="urn:microsoft.com/office/officeart/2005/8/layout/process4"/>
    <dgm:cxn modelId="{0FC95C16-1786-4820-B5A5-580EBE3EA726}" type="presParOf" srcId="{41CB0774-D4CE-4C9A-A6EC-1CF2506D02EC}" destId="{25606555-4675-47B8-91AE-975575E4D591}" srcOrd="2" destOrd="0" presId="urn:microsoft.com/office/officeart/2005/8/layout/process4"/>
    <dgm:cxn modelId="{96255970-F3CC-4305-97E1-AFC01E82A9CB}" type="presParOf" srcId="{25606555-4675-47B8-91AE-975575E4D591}" destId="{AB875082-2683-45CE-851A-E04225AA7F14}" srcOrd="0" destOrd="0" presId="urn:microsoft.com/office/officeart/2005/8/layout/process4"/>
    <dgm:cxn modelId="{6876DA04-A455-4F4E-BED6-5A22C97873E5}" type="presParOf" srcId="{41CB0774-D4CE-4C9A-A6EC-1CF2506D02EC}" destId="{827EA2F4-7660-415D-A806-2714AB8FF4F7}" srcOrd="3" destOrd="0" presId="urn:microsoft.com/office/officeart/2005/8/layout/process4"/>
    <dgm:cxn modelId="{26DDD083-05F2-4CAF-93BA-FCE5C2DA79D1}" type="presParOf" srcId="{41CB0774-D4CE-4C9A-A6EC-1CF2506D02EC}" destId="{DB72A90A-4A4B-454B-AE33-25DB70134A0C}" srcOrd="4" destOrd="0" presId="urn:microsoft.com/office/officeart/2005/8/layout/process4"/>
    <dgm:cxn modelId="{183B2121-463F-4DFD-BB0B-F5847A10B0B3}" type="presParOf" srcId="{DB72A90A-4A4B-454B-AE33-25DB70134A0C}" destId="{2F9D65CA-D88B-48F4-855D-45EA82C2C74E}" srcOrd="0" destOrd="0" presId="urn:microsoft.com/office/officeart/2005/8/layout/process4"/>
    <dgm:cxn modelId="{B0E13649-8916-41FC-9809-D4C91CFC56D4}" type="presParOf" srcId="{41CB0774-D4CE-4C9A-A6EC-1CF2506D02EC}" destId="{EA7CA930-33D2-4AE6-8B49-08F35CA18F18}" srcOrd="5" destOrd="0" presId="urn:microsoft.com/office/officeart/2005/8/layout/process4"/>
    <dgm:cxn modelId="{4784ECF2-7D8C-40F5-A070-14E286300AD5}" type="presParOf" srcId="{41CB0774-D4CE-4C9A-A6EC-1CF2506D02EC}" destId="{E18C81D2-4477-4BBC-9490-942BB22EFEDE}" srcOrd="6" destOrd="0" presId="urn:microsoft.com/office/officeart/2005/8/layout/process4"/>
    <dgm:cxn modelId="{7BD50593-FE0E-48F1-9F37-1F93525237BA}" type="presParOf" srcId="{E18C81D2-4477-4BBC-9490-942BB22EFEDE}" destId="{011F8966-FC37-4E2F-9664-F83536204735}" srcOrd="0" destOrd="0" presId="urn:microsoft.com/office/officeart/2005/8/layout/process4"/>
    <dgm:cxn modelId="{070EA6A8-664A-4DE5-9D9D-B45178FD29EC}" type="presParOf" srcId="{41CB0774-D4CE-4C9A-A6EC-1CF2506D02EC}" destId="{8118F9FB-F5DA-44D2-B698-CD0DE0A11146}" srcOrd="7" destOrd="0" presId="urn:microsoft.com/office/officeart/2005/8/layout/process4"/>
    <dgm:cxn modelId="{14807F91-6373-40FF-9B0E-ADD452DB2FB8}" type="presParOf" srcId="{41CB0774-D4CE-4C9A-A6EC-1CF2506D02EC}" destId="{AC774443-3EF4-4954-A79F-A18549309A0E}" srcOrd="8" destOrd="0" presId="urn:microsoft.com/office/officeart/2005/8/layout/process4"/>
    <dgm:cxn modelId="{45135540-AFED-4FAD-B3C2-5011077B2655}" type="presParOf" srcId="{AC774443-3EF4-4954-A79F-A18549309A0E}" destId="{0CD1530F-D320-4081-870A-BF9E97936027}"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FED9F56-AC46-41A2-9184-277ECCDF6533}"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n-US"/>
        </a:p>
      </dgm:t>
    </dgm:pt>
    <dgm:pt modelId="{7517FD05-F5E7-45AA-AE73-9BBCD2F4C061}">
      <dgm:prSet phldrT="[Text]" custT="1"/>
      <dgm:spPr>
        <a:solidFill>
          <a:srgbClr val="AABFE4"/>
        </a:solidFill>
      </dgm:spPr>
      <dgm:t>
        <a:bodyPr/>
        <a:lstStyle/>
        <a:p>
          <a:r>
            <a:rPr lang="en-US" sz="1600" dirty="0">
              <a:solidFill>
                <a:schemeClr val="tx1"/>
              </a:solidFill>
            </a:rPr>
            <a:t>Screening</a:t>
          </a:r>
        </a:p>
      </dgm:t>
    </dgm:pt>
    <dgm:pt modelId="{BEBFADF5-A1B1-43FE-B325-29955718B757}" type="parTrans" cxnId="{29D4B86E-C436-48DD-A9CD-A2A48CEC6AD5}">
      <dgm:prSet/>
      <dgm:spPr/>
      <dgm:t>
        <a:bodyPr/>
        <a:lstStyle/>
        <a:p>
          <a:endParaRPr lang="en-US"/>
        </a:p>
      </dgm:t>
    </dgm:pt>
    <dgm:pt modelId="{A54DAF97-41CB-4570-B6D1-023131E4E5B6}" type="sibTrans" cxnId="{29D4B86E-C436-48DD-A9CD-A2A48CEC6AD5}">
      <dgm:prSet/>
      <dgm:spPr/>
      <dgm:t>
        <a:bodyPr/>
        <a:lstStyle/>
        <a:p>
          <a:endParaRPr lang="en-US"/>
        </a:p>
      </dgm:t>
    </dgm:pt>
    <dgm:pt modelId="{C861D273-BB9D-4C78-9DF0-0C55723F5FC4}">
      <dgm:prSet phldrT="[Text]" custT="1"/>
      <dgm:spPr>
        <a:solidFill>
          <a:srgbClr val="A5E9D9"/>
        </a:solidFill>
      </dgm:spPr>
      <dgm:t>
        <a:bodyPr/>
        <a:lstStyle/>
        <a:p>
          <a:r>
            <a:rPr lang="en-US" sz="1600" dirty="0">
              <a:solidFill>
                <a:schemeClr val="tx1"/>
              </a:solidFill>
            </a:rPr>
            <a:t>Scoping</a:t>
          </a:r>
        </a:p>
      </dgm:t>
    </dgm:pt>
    <dgm:pt modelId="{1C5D0EF9-E789-4C49-80AB-1E5C7720767B}" type="parTrans" cxnId="{6A943F56-779E-4C3E-ACA7-E24F9420D230}">
      <dgm:prSet/>
      <dgm:spPr/>
      <dgm:t>
        <a:bodyPr/>
        <a:lstStyle/>
        <a:p>
          <a:endParaRPr lang="en-US"/>
        </a:p>
      </dgm:t>
    </dgm:pt>
    <dgm:pt modelId="{7942B0F5-766F-43DC-8702-2B8FCA9074BB}" type="sibTrans" cxnId="{6A943F56-779E-4C3E-ACA7-E24F9420D230}">
      <dgm:prSet/>
      <dgm:spPr/>
      <dgm:t>
        <a:bodyPr/>
        <a:lstStyle/>
        <a:p>
          <a:endParaRPr lang="en-US"/>
        </a:p>
      </dgm:t>
    </dgm:pt>
    <dgm:pt modelId="{D2AE5D1D-D755-4E07-A450-236513DC9060}">
      <dgm:prSet phldrT="[Text]" custT="1"/>
      <dgm:spPr>
        <a:solidFill>
          <a:srgbClr val="C1F7CB"/>
        </a:solidFill>
      </dgm:spPr>
      <dgm:t>
        <a:bodyPr/>
        <a:lstStyle/>
        <a:p>
          <a:r>
            <a:rPr lang="en-US" sz="1600" dirty="0" smtClean="0">
              <a:solidFill>
                <a:schemeClr val="tx1"/>
              </a:solidFill>
            </a:rPr>
            <a:t>Field-based HRIA</a:t>
          </a:r>
          <a:endParaRPr lang="en-US" sz="1600" dirty="0">
            <a:solidFill>
              <a:schemeClr val="tx1"/>
            </a:solidFill>
          </a:endParaRPr>
        </a:p>
      </dgm:t>
    </dgm:pt>
    <dgm:pt modelId="{DB9E8223-4A67-45F5-82AD-A34E8EDB4D54}" type="parTrans" cxnId="{6F5EC170-2091-465D-A1DC-F0D65264481C}">
      <dgm:prSet/>
      <dgm:spPr/>
      <dgm:t>
        <a:bodyPr/>
        <a:lstStyle/>
        <a:p>
          <a:endParaRPr lang="en-US"/>
        </a:p>
      </dgm:t>
    </dgm:pt>
    <dgm:pt modelId="{10888DF8-CDA9-4B0A-8FCA-EF18327BA371}" type="sibTrans" cxnId="{6F5EC170-2091-465D-A1DC-F0D65264481C}">
      <dgm:prSet/>
      <dgm:spPr/>
      <dgm:t>
        <a:bodyPr/>
        <a:lstStyle/>
        <a:p>
          <a:endParaRPr lang="en-US"/>
        </a:p>
      </dgm:t>
    </dgm:pt>
    <dgm:pt modelId="{1FEA8F51-C977-4DEE-A9F2-C9F9C5A37F8A}">
      <dgm:prSet phldrT="[Text]" custT="1"/>
      <dgm:spPr>
        <a:solidFill>
          <a:srgbClr val="FFE48F"/>
        </a:solidFill>
      </dgm:spPr>
      <dgm:t>
        <a:bodyPr/>
        <a:lstStyle/>
        <a:p>
          <a:r>
            <a:rPr lang="en-US" sz="1600" dirty="0">
              <a:solidFill>
                <a:schemeClr val="tx1"/>
              </a:solidFill>
            </a:rPr>
            <a:t>Management and Monitoring</a:t>
          </a:r>
        </a:p>
      </dgm:t>
    </dgm:pt>
    <dgm:pt modelId="{1F8EF474-A2DB-417F-ACA5-585E1D9C0AEC}" type="parTrans" cxnId="{1E83EB76-FB1F-4F41-B540-AC820A1421BE}">
      <dgm:prSet/>
      <dgm:spPr/>
      <dgm:t>
        <a:bodyPr/>
        <a:lstStyle/>
        <a:p>
          <a:endParaRPr lang="en-US"/>
        </a:p>
      </dgm:t>
    </dgm:pt>
    <dgm:pt modelId="{9FC0F399-C9C6-45F9-BFDE-17880E09B6CB}" type="sibTrans" cxnId="{1E83EB76-FB1F-4F41-B540-AC820A1421BE}">
      <dgm:prSet/>
      <dgm:spPr/>
      <dgm:t>
        <a:bodyPr/>
        <a:lstStyle/>
        <a:p>
          <a:endParaRPr lang="en-US"/>
        </a:p>
      </dgm:t>
    </dgm:pt>
    <dgm:pt modelId="{99DA15FE-AF66-4E0D-A2ED-4C5473143586}">
      <dgm:prSet phldrT="[Text]" custT="1"/>
      <dgm:spPr/>
      <dgm:t>
        <a:bodyPr/>
        <a:lstStyle/>
        <a:p>
          <a:r>
            <a:rPr lang="en-US" sz="1600" dirty="0" smtClean="0">
              <a:solidFill>
                <a:schemeClr val="tx1"/>
              </a:solidFill>
            </a:rPr>
            <a:t>Mitigation Action Plan</a:t>
          </a:r>
          <a:endParaRPr lang="en-US" sz="1600" dirty="0">
            <a:solidFill>
              <a:schemeClr val="tx1"/>
            </a:solidFill>
          </a:endParaRPr>
        </a:p>
      </dgm:t>
    </dgm:pt>
    <dgm:pt modelId="{41C495BF-7CEC-45FF-9544-40E3558BD31D}" type="sibTrans" cxnId="{DC7CDCF7-F80F-4490-8789-FBE2F46E3D61}">
      <dgm:prSet/>
      <dgm:spPr/>
      <dgm:t>
        <a:bodyPr/>
        <a:lstStyle/>
        <a:p>
          <a:endParaRPr lang="en-US"/>
        </a:p>
      </dgm:t>
    </dgm:pt>
    <dgm:pt modelId="{0C230D9E-1127-4B61-B684-34E43EFC59E1}" type="parTrans" cxnId="{DC7CDCF7-F80F-4490-8789-FBE2F46E3D61}">
      <dgm:prSet/>
      <dgm:spPr/>
      <dgm:t>
        <a:bodyPr/>
        <a:lstStyle/>
        <a:p>
          <a:endParaRPr lang="en-US"/>
        </a:p>
      </dgm:t>
    </dgm:pt>
    <dgm:pt modelId="{41CB0774-D4CE-4C9A-A6EC-1CF2506D02EC}" type="pres">
      <dgm:prSet presAssocID="{AFED9F56-AC46-41A2-9184-277ECCDF6533}" presName="Name0" presStyleCnt="0">
        <dgm:presLayoutVars>
          <dgm:dir/>
          <dgm:animLvl val="lvl"/>
          <dgm:resizeHandles val="exact"/>
        </dgm:presLayoutVars>
      </dgm:prSet>
      <dgm:spPr/>
      <dgm:t>
        <a:bodyPr/>
        <a:lstStyle/>
        <a:p>
          <a:endParaRPr lang="en-US"/>
        </a:p>
      </dgm:t>
    </dgm:pt>
    <dgm:pt modelId="{171FA994-3B22-4872-ACF2-D4295C436BB5}" type="pres">
      <dgm:prSet presAssocID="{1FEA8F51-C977-4DEE-A9F2-C9F9C5A37F8A}" presName="boxAndChildren" presStyleCnt="0"/>
      <dgm:spPr/>
    </dgm:pt>
    <dgm:pt modelId="{F239AA03-2290-4BB9-A8D1-5E04F643E53F}" type="pres">
      <dgm:prSet presAssocID="{1FEA8F51-C977-4DEE-A9F2-C9F9C5A37F8A}" presName="parentTextBox" presStyleLbl="node1" presStyleIdx="0" presStyleCnt="5" custScaleY="44382"/>
      <dgm:spPr/>
      <dgm:t>
        <a:bodyPr/>
        <a:lstStyle/>
        <a:p>
          <a:endParaRPr lang="en-US"/>
        </a:p>
      </dgm:t>
    </dgm:pt>
    <dgm:pt modelId="{E6EEF6CC-393F-4AAE-A1F5-9A07A67BAF8C}" type="pres">
      <dgm:prSet presAssocID="{41C495BF-7CEC-45FF-9544-40E3558BD31D}" presName="sp" presStyleCnt="0"/>
      <dgm:spPr/>
    </dgm:pt>
    <dgm:pt modelId="{25606555-4675-47B8-91AE-975575E4D591}" type="pres">
      <dgm:prSet presAssocID="{99DA15FE-AF66-4E0D-A2ED-4C5473143586}" presName="arrowAndChildren" presStyleCnt="0"/>
      <dgm:spPr/>
    </dgm:pt>
    <dgm:pt modelId="{AB875082-2683-45CE-851A-E04225AA7F14}" type="pres">
      <dgm:prSet presAssocID="{99DA15FE-AF66-4E0D-A2ED-4C5473143586}" presName="parentTextArrow" presStyleLbl="node1" presStyleIdx="1" presStyleCnt="5" custScaleY="26590"/>
      <dgm:spPr/>
      <dgm:t>
        <a:bodyPr/>
        <a:lstStyle/>
        <a:p>
          <a:endParaRPr lang="en-US"/>
        </a:p>
      </dgm:t>
    </dgm:pt>
    <dgm:pt modelId="{827EA2F4-7660-415D-A806-2714AB8FF4F7}" type="pres">
      <dgm:prSet presAssocID="{10888DF8-CDA9-4B0A-8FCA-EF18327BA371}" presName="sp" presStyleCnt="0"/>
      <dgm:spPr/>
    </dgm:pt>
    <dgm:pt modelId="{DB72A90A-4A4B-454B-AE33-25DB70134A0C}" type="pres">
      <dgm:prSet presAssocID="{D2AE5D1D-D755-4E07-A450-236513DC9060}" presName="arrowAndChildren" presStyleCnt="0"/>
      <dgm:spPr/>
    </dgm:pt>
    <dgm:pt modelId="{2F9D65CA-D88B-48F4-855D-45EA82C2C74E}" type="pres">
      <dgm:prSet presAssocID="{D2AE5D1D-D755-4E07-A450-236513DC9060}" presName="parentTextArrow" presStyleLbl="node1" presStyleIdx="2" presStyleCnt="5" custScaleY="24460"/>
      <dgm:spPr/>
      <dgm:t>
        <a:bodyPr/>
        <a:lstStyle/>
        <a:p>
          <a:endParaRPr lang="en-US"/>
        </a:p>
      </dgm:t>
    </dgm:pt>
    <dgm:pt modelId="{EA7CA930-33D2-4AE6-8B49-08F35CA18F18}" type="pres">
      <dgm:prSet presAssocID="{7942B0F5-766F-43DC-8702-2B8FCA9074BB}" presName="sp" presStyleCnt="0"/>
      <dgm:spPr/>
    </dgm:pt>
    <dgm:pt modelId="{E18C81D2-4477-4BBC-9490-942BB22EFEDE}" type="pres">
      <dgm:prSet presAssocID="{C861D273-BB9D-4C78-9DF0-0C55723F5FC4}" presName="arrowAndChildren" presStyleCnt="0"/>
      <dgm:spPr/>
    </dgm:pt>
    <dgm:pt modelId="{011F8966-FC37-4E2F-9664-F83536204735}" type="pres">
      <dgm:prSet presAssocID="{C861D273-BB9D-4C78-9DF0-0C55723F5FC4}" presName="parentTextArrow" presStyleLbl="node1" presStyleIdx="3" presStyleCnt="5" custScaleY="30807"/>
      <dgm:spPr/>
      <dgm:t>
        <a:bodyPr/>
        <a:lstStyle/>
        <a:p>
          <a:endParaRPr lang="en-US"/>
        </a:p>
      </dgm:t>
    </dgm:pt>
    <dgm:pt modelId="{8118F9FB-F5DA-44D2-B698-CD0DE0A11146}" type="pres">
      <dgm:prSet presAssocID="{A54DAF97-41CB-4570-B6D1-023131E4E5B6}" presName="sp" presStyleCnt="0"/>
      <dgm:spPr/>
    </dgm:pt>
    <dgm:pt modelId="{AC774443-3EF4-4954-A79F-A18549309A0E}" type="pres">
      <dgm:prSet presAssocID="{7517FD05-F5E7-45AA-AE73-9BBCD2F4C061}" presName="arrowAndChildren" presStyleCnt="0"/>
      <dgm:spPr/>
    </dgm:pt>
    <dgm:pt modelId="{0CD1530F-D320-4081-870A-BF9E97936027}" type="pres">
      <dgm:prSet presAssocID="{7517FD05-F5E7-45AA-AE73-9BBCD2F4C061}" presName="parentTextArrow" presStyleLbl="node1" presStyleIdx="4" presStyleCnt="5" custScaleY="22969" custLinFactNeighborX="-28870" custLinFactNeighborY="-513"/>
      <dgm:spPr/>
      <dgm:t>
        <a:bodyPr/>
        <a:lstStyle/>
        <a:p>
          <a:endParaRPr lang="en-US"/>
        </a:p>
      </dgm:t>
    </dgm:pt>
  </dgm:ptLst>
  <dgm:cxnLst>
    <dgm:cxn modelId="{29D4B86E-C436-48DD-A9CD-A2A48CEC6AD5}" srcId="{AFED9F56-AC46-41A2-9184-277ECCDF6533}" destId="{7517FD05-F5E7-45AA-AE73-9BBCD2F4C061}" srcOrd="0" destOrd="0" parTransId="{BEBFADF5-A1B1-43FE-B325-29955718B757}" sibTransId="{A54DAF97-41CB-4570-B6D1-023131E4E5B6}"/>
    <dgm:cxn modelId="{DC7CDCF7-F80F-4490-8789-FBE2F46E3D61}" srcId="{AFED9F56-AC46-41A2-9184-277ECCDF6533}" destId="{99DA15FE-AF66-4E0D-A2ED-4C5473143586}" srcOrd="3" destOrd="0" parTransId="{0C230D9E-1127-4B61-B684-34E43EFC59E1}" sibTransId="{41C495BF-7CEC-45FF-9544-40E3558BD31D}"/>
    <dgm:cxn modelId="{6A943F56-779E-4C3E-ACA7-E24F9420D230}" srcId="{AFED9F56-AC46-41A2-9184-277ECCDF6533}" destId="{C861D273-BB9D-4C78-9DF0-0C55723F5FC4}" srcOrd="1" destOrd="0" parTransId="{1C5D0EF9-E789-4C49-80AB-1E5C7720767B}" sibTransId="{7942B0F5-766F-43DC-8702-2B8FCA9074BB}"/>
    <dgm:cxn modelId="{0B333F3D-7110-43EE-BFF2-C07CED927BB7}" type="presOf" srcId="{AFED9F56-AC46-41A2-9184-277ECCDF6533}" destId="{41CB0774-D4CE-4C9A-A6EC-1CF2506D02EC}" srcOrd="0" destOrd="0" presId="urn:microsoft.com/office/officeart/2005/8/layout/process4"/>
    <dgm:cxn modelId="{8549D93B-C21D-49A4-912C-3986E31CF40E}" type="presOf" srcId="{D2AE5D1D-D755-4E07-A450-236513DC9060}" destId="{2F9D65CA-D88B-48F4-855D-45EA82C2C74E}" srcOrd="0" destOrd="0" presId="urn:microsoft.com/office/officeart/2005/8/layout/process4"/>
    <dgm:cxn modelId="{04607AFB-24BE-4EB7-BAB9-0C53469CD0EB}" type="presOf" srcId="{99DA15FE-AF66-4E0D-A2ED-4C5473143586}" destId="{AB875082-2683-45CE-851A-E04225AA7F14}" srcOrd="0" destOrd="0" presId="urn:microsoft.com/office/officeart/2005/8/layout/process4"/>
    <dgm:cxn modelId="{1E83EB76-FB1F-4F41-B540-AC820A1421BE}" srcId="{AFED9F56-AC46-41A2-9184-277ECCDF6533}" destId="{1FEA8F51-C977-4DEE-A9F2-C9F9C5A37F8A}" srcOrd="4" destOrd="0" parTransId="{1F8EF474-A2DB-417F-ACA5-585E1D9C0AEC}" sibTransId="{9FC0F399-C9C6-45F9-BFDE-17880E09B6CB}"/>
    <dgm:cxn modelId="{6F5EC170-2091-465D-A1DC-F0D65264481C}" srcId="{AFED9F56-AC46-41A2-9184-277ECCDF6533}" destId="{D2AE5D1D-D755-4E07-A450-236513DC9060}" srcOrd="2" destOrd="0" parTransId="{DB9E8223-4A67-45F5-82AD-A34E8EDB4D54}" sibTransId="{10888DF8-CDA9-4B0A-8FCA-EF18327BA371}"/>
    <dgm:cxn modelId="{8BC86A27-25D9-48A5-8D96-F744A89596CE}" type="presOf" srcId="{C861D273-BB9D-4C78-9DF0-0C55723F5FC4}" destId="{011F8966-FC37-4E2F-9664-F83536204735}" srcOrd="0" destOrd="0" presId="urn:microsoft.com/office/officeart/2005/8/layout/process4"/>
    <dgm:cxn modelId="{3C4496C6-893E-405E-9336-A2D66454B91E}" type="presOf" srcId="{1FEA8F51-C977-4DEE-A9F2-C9F9C5A37F8A}" destId="{F239AA03-2290-4BB9-A8D1-5E04F643E53F}" srcOrd="0" destOrd="0" presId="urn:microsoft.com/office/officeart/2005/8/layout/process4"/>
    <dgm:cxn modelId="{8C5DCE4F-0232-48C3-B464-90428FFB21AE}" type="presOf" srcId="{7517FD05-F5E7-45AA-AE73-9BBCD2F4C061}" destId="{0CD1530F-D320-4081-870A-BF9E97936027}" srcOrd="0" destOrd="0" presId="urn:microsoft.com/office/officeart/2005/8/layout/process4"/>
    <dgm:cxn modelId="{4CBA407F-C595-4EE8-A000-C350FA58D9B8}" type="presParOf" srcId="{41CB0774-D4CE-4C9A-A6EC-1CF2506D02EC}" destId="{171FA994-3B22-4872-ACF2-D4295C436BB5}" srcOrd="0" destOrd="0" presId="urn:microsoft.com/office/officeart/2005/8/layout/process4"/>
    <dgm:cxn modelId="{B065058D-2B26-4FCC-B8EA-44214A7A666E}" type="presParOf" srcId="{171FA994-3B22-4872-ACF2-D4295C436BB5}" destId="{F239AA03-2290-4BB9-A8D1-5E04F643E53F}" srcOrd="0" destOrd="0" presId="urn:microsoft.com/office/officeart/2005/8/layout/process4"/>
    <dgm:cxn modelId="{75408A4E-C65F-4820-B05A-AA160A601ED9}" type="presParOf" srcId="{41CB0774-D4CE-4C9A-A6EC-1CF2506D02EC}" destId="{E6EEF6CC-393F-4AAE-A1F5-9A07A67BAF8C}" srcOrd="1" destOrd="0" presId="urn:microsoft.com/office/officeart/2005/8/layout/process4"/>
    <dgm:cxn modelId="{6B29B102-0A1F-4E50-AA1D-C9781EF41DBC}" type="presParOf" srcId="{41CB0774-D4CE-4C9A-A6EC-1CF2506D02EC}" destId="{25606555-4675-47B8-91AE-975575E4D591}" srcOrd="2" destOrd="0" presId="urn:microsoft.com/office/officeart/2005/8/layout/process4"/>
    <dgm:cxn modelId="{EA4A9B78-AF80-4C24-AF1F-0A4434B816AE}" type="presParOf" srcId="{25606555-4675-47B8-91AE-975575E4D591}" destId="{AB875082-2683-45CE-851A-E04225AA7F14}" srcOrd="0" destOrd="0" presId="urn:microsoft.com/office/officeart/2005/8/layout/process4"/>
    <dgm:cxn modelId="{1F90AAF8-71B8-41DD-B458-5045BA081921}" type="presParOf" srcId="{41CB0774-D4CE-4C9A-A6EC-1CF2506D02EC}" destId="{827EA2F4-7660-415D-A806-2714AB8FF4F7}" srcOrd="3" destOrd="0" presId="urn:microsoft.com/office/officeart/2005/8/layout/process4"/>
    <dgm:cxn modelId="{6C1D00F4-C906-4AAB-8ECA-AF6DEA3306E8}" type="presParOf" srcId="{41CB0774-D4CE-4C9A-A6EC-1CF2506D02EC}" destId="{DB72A90A-4A4B-454B-AE33-25DB70134A0C}" srcOrd="4" destOrd="0" presId="urn:microsoft.com/office/officeart/2005/8/layout/process4"/>
    <dgm:cxn modelId="{74C6A926-ABDE-4BC6-BE15-AE853C0E507B}" type="presParOf" srcId="{DB72A90A-4A4B-454B-AE33-25DB70134A0C}" destId="{2F9D65CA-D88B-48F4-855D-45EA82C2C74E}" srcOrd="0" destOrd="0" presId="urn:microsoft.com/office/officeart/2005/8/layout/process4"/>
    <dgm:cxn modelId="{C2CC7CDA-86AF-4A07-B0C7-71F45FBD430C}" type="presParOf" srcId="{41CB0774-D4CE-4C9A-A6EC-1CF2506D02EC}" destId="{EA7CA930-33D2-4AE6-8B49-08F35CA18F18}" srcOrd="5" destOrd="0" presId="urn:microsoft.com/office/officeart/2005/8/layout/process4"/>
    <dgm:cxn modelId="{470C099F-DA93-4440-9102-F544CA5EA71D}" type="presParOf" srcId="{41CB0774-D4CE-4C9A-A6EC-1CF2506D02EC}" destId="{E18C81D2-4477-4BBC-9490-942BB22EFEDE}" srcOrd="6" destOrd="0" presId="urn:microsoft.com/office/officeart/2005/8/layout/process4"/>
    <dgm:cxn modelId="{97EEE58B-A256-4462-BBC9-EC2C329577A4}" type="presParOf" srcId="{E18C81D2-4477-4BBC-9490-942BB22EFEDE}" destId="{011F8966-FC37-4E2F-9664-F83536204735}" srcOrd="0" destOrd="0" presId="urn:microsoft.com/office/officeart/2005/8/layout/process4"/>
    <dgm:cxn modelId="{C7D1BF44-FAE0-4CBE-BCB6-8C1C3ECB504C}" type="presParOf" srcId="{41CB0774-D4CE-4C9A-A6EC-1CF2506D02EC}" destId="{8118F9FB-F5DA-44D2-B698-CD0DE0A11146}" srcOrd="7" destOrd="0" presId="urn:microsoft.com/office/officeart/2005/8/layout/process4"/>
    <dgm:cxn modelId="{00FC1FCB-965B-4968-9A69-EDDE0D75BCC3}" type="presParOf" srcId="{41CB0774-D4CE-4C9A-A6EC-1CF2506D02EC}" destId="{AC774443-3EF4-4954-A79F-A18549309A0E}" srcOrd="8" destOrd="0" presId="urn:microsoft.com/office/officeart/2005/8/layout/process4"/>
    <dgm:cxn modelId="{8AB7D228-EBD9-4F84-A41C-42A55144B0DA}" type="presParOf" srcId="{AC774443-3EF4-4954-A79F-A18549309A0E}" destId="{0CD1530F-D320-4081-870A-BF9E97936027}"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FED9F56-AC46-41A2-9184-277ECCDF6533}"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n-US"/>
        </a:p>
      </dgm:t>
    </dgm:pt>
    <dgm:pt modelId="{7517FD05-F5E7-45AA-AE73-9BBCD2F4C061}">
      <dgm:prSet phldrT="[Text]" custT="1"/>
      <dgm:spPr>
        <a:solidFill>
          <a:srgbClr val="AABFE4"/>
        </a:solidFill>
      </dgm:spPr>
      <dgm:t>
        <a:bodyPr/>
        <a:lstStyle/>
        <a:p>
          <a:r>
            <a:rPr lang="en-US" sz="1600" dirty="0">
              <a:solidFill>
                <a:schemeClr val="tx1"/>
              </a:solidFill>
            </a:rPr>
            <a:t>Screening</a:t>
          </a:r>
        </a:p>
      </dgm:t>
    </dgm:pt>
    <dgm:pt modelId="{BEBFADF5-A1B1-43FE-B325-29955718B757}" type="parTrans" cxnId="{29D4B86E-C436-48DD-A9CD-A2A48CEC6AD5}">
      <dgm:prSet/>
      <dgm:spPr/>
      <dgm:t>
        <a:bodyPr/>
        <a:lstStyle/>
        <a:p>
          <a:endParaRPr lang="en-US"/>
        </a:p>
      </dgm:t>
    </dgm:pt>
    <dgm:pt modelId="{A54DAF97-41CB-4570-B6D1-023131E4E5B6}" type="sibTrans" cxnId="{29D4B86E-C436-48DD-A9CD-A2A48CEC6AD5}">
      <dgm:prSet/>
      <dgm:spPr/>
      <dgm:t>
        <a:bodyPr/>
        <a:lstStyle/>
        <a:p>
          <a:endParaRPr lang="en-US"/>
        </a:p>
      </dgm:t>
    </dgm:pt>
    <dgm:pt modelId="{C861D273-BB9D-4C78-9DF0-0C55723F5FC4}">
      <dgm:prSet phldrT="[Text]" custT="1"/>
      <dgm:spPr>
        <a:solidFill>
          <a:srgbClr val="A5E9D9"/>
        </a:solidFill>
      </dgm:spPr>
      <dgm:t>
        <a:bodyPr/>
        <a:lstStyle/>
        <a:p>
          <a:r>
            <a:rPr lang="en-US" sz="1600" dirty="0">
              <a:solidFill>
                <a:schemeClr val="tx1"/>
              </a:solidFill>
            </a:rPr>
            <a:t>Scoping</a:t>
          </a:r>
        </a:p>
      </dgm:t>
    </dgm:pt>
    <dgm:pt modelId="{1C5D0EF9-E789-4C49-80AB-1E5C7720767B}" type="parTrans" cxnId="{6A943F56-779E-4C3E-ACA7-E24F9420D230}">
      <dgm:prSet/>
      <dgm:spPr/>
      <dgm:t>
        <a:bodyPr/>
        <a:lstStyle/>
        <a:p>
          <a:endParaRPr lang="en-US"/>
        </a:p>
      </dgm:t>
    </dgm:pt>
    <dgm:pt modelId="{7942B0F5-766F-43DC-8702-2B8FCA9074BB}" type="sibTrans" cxnId="{6A943F56-779E-4C3E-ACA7-E24F9420D230}">
      <dgm:prSet/>
      <dgm:spPr/>
      <dgm:t>
        <a:bodyPr/>
        <a:lstStyle/>
        <a:p>
          <a:endParaRPr lang="en-US"/>
        </a:p>
      </dgm:t>
    </dgm:pt>
    <dgm:pt modelId="{D2AE5D1D-D755-4E07-A450-236513DC9060}">
      <dgm:prSet phldrT="[Text]" custT="1"/>
      <dgm:spPr>
        <a:solidFill>
          <a:srgbClr val="C1F7CB"/>
        </a:solidFill>
      </dgm:spPr>
      <dgm:t>
        <a:bodyPr/>
        <a:lstStyle/>
        <a:p>
          <a:r>
            <a:rPr lang="en-US" sz="1600" dirty="0" smtClean="0">
              <a:solidFill>
                <a:schemeClr val="tx1"/>
              </a:solidFill>
            </a:rPr>
            <a:t>Field-based HRIA</a:t>
          </a:r>
          <a:endParaRPr lang="en-US" sz="1600" dirty="0">
            <a:solidFill>
              <a:schemeClr val="tx1"/>
            </a:solidFill>
          </a:endParaRPr>
        </a:p>
      </dgm:t>
    </dgm:pt>
    <dgm:pt modelId="{DB9E8223-4A67-45F5-82AD-A34E8EDB4D54}" type="parTrans" cxnId="{6F5EC170-2091-465D-A1DC-F0D65264481C}">
      <dgm:prSet/>
      <dgm:spPr/>
      <dgm:t>
        <a:bodyPr/>
        <a:lstStyle/>
        <a:p>
          <a:endParaRPr lang="en-US"/>
        </a:p>
      </dgm:t>
    </dgm:pt>
    <dgm:pt modelId="{10888DF8-CDA9-4B0A-8FCA-EF18327BA371}" type="sibTrans" cxnId="{6F5EC170-2091-465D-A1DC-F0D65264481C}">
      <dgm:prSet/>
      <dgm:spPr/>
      <dgm:t>
        <a:bodyPr/>
        <a:lstStyle/>
        <a:p>
          <a:endParaRPr lang="en-US"/>
        </a:p>
      </dgm:t>
    </dgm:pt>
    <dgm:pt modelId="{1FEA8F51-C977-4DEE-A9F2-C9F9C5A37F8A}">
      <dgm:prSet phldrT="[Text]" custT="1"/>
      <dgm:spPr>
        <a:solidFill>
          <a:srgbClr val="FFC000"/>
        </a:solidFill>
      </dgm:spPr>
      <dgm:t>
        <a:bodyPr/>
        <a:lstStyle/>
        <a:p>
          <a:r>
            <a:rPr lang="en-US" sz="1600" dirty="0">
              <a:solidFill>
                <a:schemeClr val="tx1"/>
              </a:solidFill>
            </a:rPr>
            <a:t>Management and Monitoring</a:t>
          </a:r>
        </a:p>
      </dgm:t>
    </dgm:pt>
    <dgm:pt modelId="{1F8EF474-A2DB-417F-ACA5-585E1D9C0AEC}" type="parTrans" cxnId="{1E83EB76-FB1F-4F41-B540-AC820A1421BE}">
      <dgm:prSet/>
      <dgm:spPr/>
      <dgm:t>
        <a:bodyPr/>
        <a:lstStyle/>
        <a:p>
          <a:endParaRPr lang="en-US"/>
        </a:p>
      </dgm:t>
    </dgm:pt>
    <dgm:pt modelId="{9FC0F399-C9C6-45F9-BFDE-17880E09B6CB}" type="sibTrans" cxnId="{1E83EB76-FB1F-4F41-B540-AC820A1421BE}">
      <dgm:prSet/>
      <dgm:spPr/>
      <dgm:t>
        <a:bodyPr/>
        <a:lstStyle/>
        <a:p>
          <a:endParaRPr lang="en-US"/>
        </a:p>
      </dgm:t>
    </dgm:pt>
    <dgm:pt modelId="{99DA15FE-AF66-4E0D-A2ED-4C5473143586}">
      <dgm:prSet phldrT="[Text]" custT="1"/>
      <dgm:spPr>
        <a:solidFill>
          <a:srgbClr val="D6F9BF"/>
        </a:solidFill>
      </dgm:spPr>
      <dgm:t>
        <a:bodyPr/>
        <a:lstStyle/>
        <a:p>
          <a:r>
            <a:rPr lang="en-US" sz="1600" dirty="0" smtClean="0">
              <a:solidFill>
                <a:schemeClr val="tx1"/>
              </a:solidFill>
            </a:rPr>
            <a:t>Mitigation Action Plan</a:t>
          </a:r>
          <a:endParaRPr lang="en-US" sz="1600" dirty="0">
            <a:solidFill>
              <a:schemeClr val="tx1"/>
            </a:solidFill>
          </a:endParaRPr>
        </a:p>
      </dgm:t>
    </dgm:pt>
    <dgm:pt modelId="{41C495BF-7CEC-45FF-9544-40E3558BD31D}" type="sibTrans" cxnId="{DC7CDCF7-F80F-4490-8789-FBE2F46E3D61}">
      <dgm:prSet/>
      <dgm:spPr/>
      <dgm:t>
        <a:bodyPr/>
        <a:lstStyle/>
        <a:p>
          <a:endParaRPr lang="en-US"/>
        </a:p>
      </dgm:t>
    </dgm:pt>
    <dgm:pt modelId="{0C230D9E-1127-4B61-B684-34E43EFC59E1}" type="parTrans" cxnId="{DC7CDCF7-F80F-4490-8789-FBE2F46E3D61}">
      <dgm:prSet/>
      <dgm:spPr/>
      <dgm:t>
        <a:bodyPr/>
        <a:lstStyle/>
        <a:p>
          <a:endParaRPr lang="en-US"/>
        </a:p>
      </dgm:t>
    </dgm:pt>
    <dgm:pt modelId="{41CB0774-D4CE-4C9A-A6EC-1CF2506D02EC}" type="pres">
      <dgm:prSet presAssocID="{AFED9F56-AC46-41A2-9184-277ECCDF6533}" presName="Name0" presStyleCnt="0">
        <dgm:presLayoutVars>
          <dgm:dir/>
          <dgm:animLvl val="lvl"/>
          <dgm:resizeHandles val="exact"/>
        </dgm:presLayoutVars>
      </dgm:prSet>
      <dgm:spPr/>
      <dgm:t>
        <a:bodyPr/>
        <a:lstStyle/>
        <a:p>
          <a:endParaRPr lang="en-US"/>
        </a:p>
      </dgm:t>
    </dgm:pt>
    <dgm:pt modelId="{171FA994-3B22-4872-ACF2-D4295C436BB5}" type="pres">
      <dgm:prSet presAssocID="{1FEA8F51-C977-4DEE-A9F2-C9F9C5A37F8A}" presName="boxAndChildren" presStyleCnt="0"/>
      <dgm:spPr/>
    </dgm:pt>
    <dgm:pt modelId="{F239AA03-2290-4BB9-A8D1-5E04F643E53F}" type="pres">
      <dgm:prSet presAssocID="{1FEA8F51-C977-4DEE-A9F2-C9F9C5A37F8A}" presName="parentTextBox" presStyleLbl="node1" presStyleIdx="0" presStyleCnt="5" custScaleY="44382"/>
      <dgm:spPr/>
      <dgm:t>
        <a:bodyPr/>
        <a:lstStyle/>
        <a:p>
          <a:endParaRPr lang="en-US"/>
        </a:p>
      </dgm:t>
    </dgm:pt>
    <dgm:pt modelId="{E6EEF6CC-393F-4AAE-A1F5-9A07A67BAF8C}" type="pres">
      <dgm:prSet presAssocID="{41C495BF-7CEC-45FF-9544-40E3558BD31D}" presName="sp" presStyleCnt="0"/>
      <dgm:spPr/>
    </dgm:pt>
    <dgm:pt modelId="{25606555-4675-47B8-91AE-975575E4D591}" type="pres">
      <dgm:prSet presAssocID="{99DA15FE-AF66-4E0D-A2ED-4C5473143586}" presName="arrowAndChildren" presStyleCnt="0"/>
      <dgm:spPr/>
    </dgm:pt>
    <dgm:pt modelId="{AB875082-2683-45CE-851A-E04225AA7F14}" type="pres">
      <dgm:prSet presAssocID="{99DA15FE-AF66-4E0D-A2ED-4C5473143586}" presName="parentTextArrow" presStyleLbl="node1" presStyleIdx="1" presStyleCnt="5" custScaleY="26590"/>
      <dgm:spPr/>
      <dgm:t>
        <a:bodyPr/>
        <a:lstStyle/>
        <a:p>
          <a:endParaRPr lang="en-US"/>
        </a:p>
      </dgm:t>
    </dgm:pt>
    <dgm:pt modelId="{827EA2F4-7660-415D-A806-2714AB8FF4F7}" type="pres">
      <dgm:prSet presAssocID="{10888DF8-CDA9-4B0A-8FCA-EF18327BA371}" presName="sp" presStyleCnt="0"/>
      <dgm:spPr/>
    </dgm:pt>
    <dgm:pt modelId="{DB72A90A-4A4B-454B-AE33-25DB70134A0C}" type="pres">
      <dgm:prSet presAssocID="{D2AE5D1D-D755-4E07-A450-236513DC9060}" presName="arrowAndChildren" presStyleCnt="0"/>
      <dgm:spPr/>
    </dgm:pt>
    <dgm:pt modelId="{2F9D65CA-D88B-48F4-855D-45EA82C2C74E}" type="pres">
      <dgm:prSet presAssocID="{D2AE5D1D-D755-4E07-A450-236513DC9060}" presName="parentTextArrow" presStyleLbl="node1" presStyleIdx="2" presStyleCnt="5" custScaleY="24460"/>
      <dgm:spPr/>
      <dgm:t>
        <a:bodyPr/>
        <a:lstStyle/>
        <a:p>
          <a:endParaRPr lang="en-US"/>
        </a:p>
      </dgm:t>
    </dgm:pt>
    <dgm:pt modelId="{EA7CA930-33D2-4AE6-8B49-08F35CA18F18}" type="pres">
      <dgm:prSet presAssocID="{7942B0F5-766F-43DC-8702-2B8FCA9074BB}" presName="sp" presStyleCnt="0"/>
      <dgm:spPr/>
    </dgm:pt>
    <dgm:pt modelId="{E18C81D2-4477-4BBC-9490-942BB22EFEDE}" type="pres">
      <dgm:prSet presAssocID="{C861D273-BB9D-4C78-9DF0-0C55723F5FC4}" presName="arrowAndChildren" presStyleCnt="0"/>
      <dgm:spPr/>
    </dgm:pt>
    <dgm:pt modelId="{011F8966-FC37-4E2F-9664-F83536204735}" type="pres">
      <dgm:prSet presAssocID="{C861D273-BB9D-4C78-9DF0-0C55723F5FC4}" presName="parentTextArrow" presStyleLbl="node1" presStyleIdx="3" presStyleCnt="5" custScaleY="30807"/>
      <dgm:spPr/>
      <dgm:t>
        <a:bodyPr/>
        <a:lstStyle/>
        <a:p>
          <a:endParaRPr lang="en-US"/>
        </a:p>
      </dgm:t>
    </dgm:pt>
    <dgm:pt modelId="{8118F9FB-F5DA-44D2-B698-CD0DE0A11146}" type="pres">
      <dgm:prSet presAssocID="{A54DAF97-41CB-4570-B6D1-023131E4E5B6}" presName="sp" presStyleCnt="0"/>
      <dgm:spPr/>
    </dgm:pt>
    <dgm:pt modelId="{AC774443-3EF4-4954-A79F-A18549309A0E}" type="pres">
      <dgm:prSet presAssocID="{7517FD05-F5E7-45AA-AE73-9BBCD2F4C061}" presName="arrowAndChildren" presStyleCnt="0"/>
      <dgm:spPr/>
    </dgm:pt>
    <dgm:pt modelId="{0CD1530F-D320-4081-870A-BF9E97936027}" type="pres">
      <dgm:prSet presAssocID="{7517FD05-F5E7-45AA-AE73-9BBCD2F4C061}" presName="parentTextArrow" presStyleLbl="node1" presStyleIdx="4" presStyleCnt="5" custScaleY="22969" custLinFactNeighborX="-28870" custLinFactNeighborY="-513"/>
      <dgm:spPr/>
      <dgm:t>
        <a:bodyPr/>
        <a:lstStyle/>
        <a:p>
          <a:endParaRPr lang="en-US"/>
        </a:p>
      </dgm:t>
    </dgm:pt>
  </dgm:ptLst>
  <dgm:cxnLst>
    <dgm:cxn modelId="{7E9C0CFD-86EC-457F-AA11-062AF98582B7}" type="presOf" srcId="{7517FD05-F5E7-45AA-AE73-9BBCD2F4C061}" destId="{0CD1530F-D320-4081-870A-BF9E97936027}" srcOrd="0" destOrd="0" presId="urn:microsoft.com/office/officeart/2005/8/layout/process4"/>
    <dgm:cxn modelId="{6A943F56-779E-4C3E-ACA7-E24F9420D230}" srcId="{AFED9F56-AC46-41A2-9184-277ECCDF6533}" destId="{C861D273-BB9D-4C78-9DF0-0C55723F5FC4}" srcOrd="1" destOrd="0" parTransId="{1C5D0EF9-E789-4C49-80AB-1E5C7720767B}" sibTransId="{7942B0F5-766F-43DC-8702-2B8FCA9074BB}"/>
    <dgm:cxn modelId="{64ED8EBE-78D2-4FF8-9A54-4F59DEA1A994}" type="presOf" srcId="{1FEA8F51-C977-4DEE-A9F2-C9F9C5A37F8A}" destId="{F239AA03-2290-4BB9-A8D1-5E04F643E53F}" srcOrd="0" destOrd="0" presId="urn:microsoft.com/office/officeart/2005/8/layout/process4"/>
    <dgm:cxn modelId="{6F5EC170-2091-465D-A1DC-F0D65264481C}" srcId="{AFED9F56-AC46-41A2-9184-277ECCDF6533}" destId="{D2AE5D1D-D755-4E07-A450-236513DC9060}" srcOrd="2" destOrd="0" parTransId="{DB9E8223-4A67-45F5-82AD-A34E8EDB4D54}" sibTransId="{10888DF8-CDA9-4B0A-8FCA-EF18327BA371}"/>
    <dgm:cxn modelId="{D1E0F2CE-24C0-4363-8B82-BF7A4047F752}" type="presOf" srcId="{D2AE5D1D-D755-4E07-A450-236513DC9060}" destId="{2F9D65CA-D88B-48F4-855D-45EA82C2C74E}" srcOrd="0" destOrd="0" presId="urn:microsoft.com/office/officeart/2005/8/layout/process4"/>
    <dgm:cxn modelId="{0ADF1EBD-55FA-400D-A5AF-1A464BDDE02E}" type="presOf" srcId="{C861D273-BB9D-4C78-9DF0-0C55723F5FC4}" destId="{011F8966-FC37-4E2F-9664-F83536204735}" srcOrd="0" destOrd="0" presId="urn:microsoft.com/office/officeart/2005/8/layout/process4"/>
    <dgm:cxn modelId="{DC7CDCF7-F80F-4490-8789-FBE2F46E3D61}" srcId="{AFED9F56-AC46-41A2-9184-277ECCDF6533}" destId="{99DA15FE-AF66-4E0D-A2ED-4C5473143586}" srcOrd="3" destOrd="0" parTransId="{0C230D9E-1127-4B61-B684-34E43EFC59E1}" sibTransId="{41C495BF-7CEC-45FF-9544-40E3558BD31D}"/>
    <dgm:cxn modelId="{E14D6F92-256C-4E8D-B0BD-E6112D3BD2D7}" type="presOf" srcId="{AFED9F56-AC46-41A2-9184-277ECCDF6533}" destId="{41CB0774-D4CE-4C9A-A6EC-1CF2506D02EC}" srcOrd="0" destOrd="0" presId="urn:microsoft.com/office/officeart/2005/8/layout/process4"/>
    <dgm:cxn modelId="{3D2C1D51-5317-4E18-98B7-571C9CD49670}" type="presOf" srcId="{99DA15FE-AF66-4E0D-A2ED-4C5473143586}" destId="{AB875082-2683-45CE-851A-E04225AA7F14}" srcOrd="0" destOrd="0" presId="urn:microsoft.com/office/officeart/2005/8/layout/process4"/>
    <dgm:cxn modelId="{29D4B86E-C436-48DD-A9CD-A2A48CEC6AD5}" srcId="{AFED9F56-AC46-41A2-9184-277ECCDF6533}" destId="{7517FD05-F5E7-45AA-AE73-9BBCD2F4C061}" srcOrd="0" destOrd="0" parTransId="{BEBFADF5-A1B1-43FE-B325-29955718B757}" sibTransId="{A54DAF97-41CB-4570-B6D1-023131E4E5B6}"/>
    <dgm:cxn modelId="{1E83EB76-FB1F-4F41-B540-AC820A1421BE}" srcId="{AFED9F56-AC46-41A2-9184-277ECCDF6533}" destId="{1FEA8F51-C977-4DEE-A9F2-C9F9C5A37F8A}" srcOrd="4" destOrd="0" parTransId="{1F8EF474-A2DB-417F-ACA5-585E1D9C0AEC}" sibTransId="{9FC0F399-C9C6-45F9-BFDE-17880E09B6CB}"/>
    <dgm:cxn modelId="{8B214660-6808-47D9-B409-4A3A6BD8B8EE}" type="presParOf" srcId="{41CB0774-D4CE-4C9A-A6EC-1CF2506D02EC}" destId="{171FA994-3B22-4872-ACF2-D4295C436BB5}" srcOrd="0" destOrd="0" presId="urn:microsoft.com/office/officeart/2005/8/layout/process4"/>
    <dgm:cxn modelId="{89EBC207-CAFD-418F-A66B-7807CEBFD2B2}" type="presParOf" srcId="{171FA994-3B22-4872-ACF2-D4295C436BB5}" destId="{F239AA03-2290-4BB9-A8D1-5E04F643E53F}" srcOrd="0" destOrd="0" presId="urn:microsoft.com/office/officeart/2005/8/layout/process4"/>
    <dgm:cxn modelId="{689497EA-DF5F-4834-94E9-0768CE5BBF3F}" type="presParOf" srcId="{41CB0774-D4CE-4C9A-A6EC-1CF2506D02EC}" destId="{E6EEF6CC-393F-4AAE-A1F5-9A07A67BAF8C}" srcOrd="1" destOrd="0" presId="urn:microsoft.com/office/officeart/2005/8/layout/process4"/>
    <dgm:cxn modelId="{6BA67128-C41A-44A4-955B-0B097B4AC945}" type="presParOf" srcId="{41CB0774-D4CE-4C9A-A6EC-1CF2506D02EC}" destId="{25606555-4675-47B8-91AE-975575E4D591}" srcOrd="2" destOrd="0" presId="urn:microsoft.com/office/officeart/2005/8/layout/process4"/>
    <dgm:cxn modelId="{97DD761C-CA3F-4960-AA3E-88B423E7C62D}" type="presParOf" srcId="{25606555-4675-47B8-91AE-975575E4D591}" destId="{AB875082-2683-45CE-851A-E04225AA7F14}" srcOrd="0" destOrd="0" presId="urn:microsoft.com/office/officeart/2005/8/layout/process4"/>
    <dgm:cxn modelId="{C3D9A097-BB96-4CF7-8EB0-524BC2486A9F}" type="presParOf" srcId="{41CB0774-D4CE-4C9A-A6EC-1CF2506D02EC}" destId="{827EA2F4-7660-415D-A806-2714AB8FF4F7}" srcOrd="3" destOrd="0" presId="urn:microsoft.com/office/officeart/2005/8/layout/process4"/>
    <dgm:cxn modelId="{51B01C8A-2860-4AA1-9774-1250E1827DB3}" type="presParOf" srcId="{41CB0774-D4CE-4C9A-A6EC-1CF2506D02EC}" destId="{DB72A90A-4A4B-454B-AE33-25DB70134A0C}" srcOrd="4" destOrd="0" presId="urn:microsoft.com/office/officeart/2005/8/layout/process4"/>
    <dgm:cxn modelId="{E008E7BF-8DD3-4CA9-9FC5-B61FD8B4045C}" type="presParOf" srcId="{DB72A90A-4A4B-454B-AE33-25DB70134A0C}" destId="{2F9D65CA-D88B-48F4-855D-45EA82C2C74E}" srcOrd="0" destOrd="0" presId="urn:microsoft.com/office/officeart/2005/8/layout/process4"/>
    <dgm:cxn modelId="{F9AF3287-BC03-4A07-A313-E4B4761A1FDD}" type="presParOf" srcId="{41CB0774-D4CE-4C9A-A6EC-1CF2506D02EC}" destId="{EA7CA930-33D2-4AE6-8B49-08F35CA18F18}" srcOrd="5" destOrd="0" presId="urn:microsoft.com/office/officeart/2005/8/layout/process4"/>
    <dgm:cxn modelId="{942FE5EC-1C3E-4F47-A225-5F4D93657B42}" type="presParOf" srcId="{41CB0774-D4CE-4C9A-A6EC-1CF2506D02EC}" destId="{E18C81D2-4477-4BBC-9490-942BB22EFEDE}" srcOrd="6" destOrd="0" presId="urn:microsoft.com/office/officeart/2005/8/layout/process4"/>
    <dgm:cxn modelId="{E33AB906-4256-4F88-B20A-3F3110006E3B}" type="presParOf" srcId="{E18C81D2-4477-4BBC-9490-942BB22EFEDE}" destId="{011F8966-FC37-4E2F-9664-F83536204735}" srcOrd="0" destOrd="0" presId="urn:microsoft.com/office/officeart/2005/8/layout/process4"/>
    <dgm:cxn modelId="{E6D24BD4-3BF0-440B-BE5A-ACF66BAECE2E}" type="presParOf" srcId="{41CB0774-D4CE-4C9A-A6EC-1CF2506D02EC}" destId="{8118F9FB-F5DA-44D2-B698-CD0DE0A11146}" srcOrd="7" destOrd="0" presId="urn:microsoft.com/office/officeart/2005/8/layout/process4"/>
    <dgm:cxn modelId="{0D904A7A-5FF8-42AC-9631-59000D0EFFCB}" type="presParOf" srcId="{41CB0774-D4CE-4C9A-A6EC-1CF2506D02EC}" destId="{AC774443-3EF4-4954-A79F-A18549309A0E}" srcOrd="8" destOrd="0" presId="urn:microsoft.com/office/officeart/2005/8/layout/process4"/>
    <dgm:cxn modelId="{7E8070F9-CA8C-46D1-9551-7187031F4C52}" type="presParOf" srcId="{AC774443-3EF4-4954-A79F-A18549309A0E}" destId="{0CD1530F-D320-4081-870A-BF9E97936027}"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ED9F56-AC46-41A2-9184-277ECCDF6533}"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n-US"/>
        </a:p>
      </dgm:t>
    </dgm:pt>
    <dgm:pt modelId="{7517FD05-F5E7-45AA-AE73-9BBCD2F4C061}">
      <dgm:prSet phldrT="[Text]" custT="1"/>
      <dgm:spPr/>
      <dgm:t>
        <a:bodyPr/>
        <a:lstStyle/>
        <a:p>
          <a:r>
            <a:rPr lang="en-US" sz="1600" dirty="0">
              <a:solidFill>
                <a:schemeClr val="bg1"/>
              </a:solidFill>
            </a:rPr>
            <a:t>Screening</a:t>
          </a:r>
        </a:p>
      </dgm:t>
    </dgm:pt>
    <dgm:pt modelId="{BEBFADF5-A1B1-43FE-B325-29955718B757}" type="parTrans" cxnId="{29D4B86E-C436-48DD-A9CD-A2A48CEC6AD5}">
      <dgm:prSet/>
      <dgm:spPr/>
      <dgm:t>
        <a:bodyPr/>
        <a:lstStyle/>
        <a:p>
          <a:endParaRPr lang="en-US">
            <a:solidFill>
              <a:schemeClr val="tx1"/>
            </a:solidFill>
          </a:endParaRPr>
        </a:p>
      </dgm:t>
    </dgm:pt>
    <dgm:pt modelId="{A54DAF97-41CB-4570-B6D1-023131E4E5B6}" type="sibTrans" cxnId="{29D4B86E-C436-48DD-A9CD-A2A48CEC6AD5}">
      <dgm:prSet/>
      <dgm:spPr/>
      <dgm:t>
        <a:bodyPr/>
        <a:lstStyle/>
        <a:p>
          <a:endParaRPr lang="en-US">
            <a:solidFill>
              <a:schemeClr val="tx1"/>
            </a:solidFill>
          </a:endParaRPr>
        </a:p>
      </dgm:t>
    </dgm:pt>
    <dgm:pt modelId="{B00CA32E-CFA1-4180-8FB0-EF4D09F21239}">
      <dgm:prSet phldrT="[Text]"/>
      <dgm:spPr/>
      <dgm:t>
        <a:bodyPr/>
        <a:lstStyle/>
        <a:p>
          <a:r>
            <a:rPr lang="en-US" dirty="0">
              <a:solidFill>
                <a:schemeClr val="tx1"/>
              </a:solidFill>
            </a:rPr>
            <a:t>Contextual Challenges</a:t>
          </a:r>
        </a:p>
      </dgm:t>
    </dgm:pt>
    <dgm:pt modelId="{E89D4AA1-9C57-4E0E-B9EA-A6E0350DACFF}" type="parTrans" cxnId="{617876C9-2CDB-44BD-BAD0-769EC41D6CAE}">
      <dgm:prSet/>
      <dgm:spPr/>
      <dgm:t>
        <a:bodyPr/>
        <a:lstStyle/>
        <a:p>
          <a:endParaRPr lang="en-US">
            <a:solidFill>
              <a:schemeClr val="tx1"/>
            </a:solidFill>
          </a:endParaRPr>
        </a:p>
      </dgm:t>
    </dgm:pt>
    <dgm:pt modelId="{19A282A9-2AAA-4768-9077-94D6BD489739}" type="sibTrans" cxnId="{617876C9-2CDB-44BD-BAD0-769EC41D6CAE}">
      <dgm:prSet/>
      <dgm:spPr/>
      <dgm:t>
        <a:bodyPr/>
        <a:lstStyle/>
        <a:p>
          <a:endParaRPr lang="en-US">
            <a:solidFill>
              <a:schemeClr val="tx1"/>
            </a:solidFill>
          </a:endParaRPr>
        </a:p>
      </dgm:t>
    </dgm:pt>
    <dgm:pt modelId="{1465789A-23BA-4E96-8033-0C425B951322}">
      <dgm:prSet phldrT="[Text]"/>
      <dgm:spPr/>
      <dgm:t>
        <a:bodyPr/>
        <a:lstStyle/>
        <a:p>
          <a:r>
            <a:rPr lang="en-US">
              <a:solidFill>
                <a:schemeClr val="tx1"/>
              </a:solidFill>
            </a:rPr>
            <a:t>Operational Footprint</a:t>
          </a:r>
        </a:p>
      </dgm:t>
    </dgm:pt>
    <dgm:pt modelId="{33F432AD-B6DF-4D9E-868A-C15BF34D27F4}" type="parTrans" cxnId="{28160E7F-07D0-496A-9B7D-E662677227B8}">
      <dgm:prSet/>
      <dgm:spPr/>
      <dgm:t>
        <a:bodyPr/>
        <a:lstStyle/>
        <a:p>
          <a:endParaRPr lang="en-US">
            <a:solidFill>
              <a:schemeClr val="tx1"/>
            </a:solidFill>
          </a:endParaRPr>
        </a:p>
      </dgm:t>
    </dgm:pt>
    <dgm:pt modelId="{888591E9-0FB5-4391-A953-0B3246182E0E}" type="sibTrans" cxnId="{28160E7F-07D0-496A-9B7D-E662677227B8}">
      <dgm:prSet/>
      <dgm:spPr/>
      <dgm:t>
        <a:bodyPr/>
        <a:lstStyle/>
        <a:p>
          <a:endParaRPr lang="en-US">
            <a:solidFill>
              <a:schemeClr val="tx1"/>
            </a:solidFill>
          </a:endParaRPr>
        </a:p>
      </dgm:t>
    </dgm:pt>
    <dgm:pt modelId="{C861D273-BB9D-4C78-9DF0-0C55723F5FC4}">
      <dgm:prSet phldrT="[Text]" custT="1"/>
      <dgm:spPr>
        <a:solidFill>
          <a:srgbClr val="A5E9D9"/>
        </a:solidFill>
      </dgm:spPr>
      <dgm:t>
        <a:bodyPr/>
        <a:lstStyle/>
        <a:p>
          <a:r>
            <a:rPr lang="en-US" sz="1600" dirty="0">
              <a:solidFill>
                <a:schemeClr val="tx1"/>
              </a:solidFill>
            </a:rPr>
            <a:t>Scoping</a:t>
          </a:r>
        </a:p>
      </dgm:t>
    </dgm:pt>
    <dgm:pt modelId="{1C5D0EF9-E789-4C49-80AB-1E5C7720767B}" type="parTrans" cxnId="{6A943F56-779E-4C3E-ACA7-E24F9420D230}">
      <dgm:prSet/>
      <dgm:spPr/>
      <dgm:t>
        <a:bodyPr/>
        <a:lstStyle/>
        <a:p>
          <a:endParaRPr lang="en-US">
            <a:solidFill>
              <a:schemeClr val="tx1"/>
            </a:solidFill>
          </a:endParaRPr>
        </a:p>
      </dgm:t>
    </dgm:pt>
    <dgm:pt modelId="{7942B0F5-766F-43DC-8702-2B8FCA9074BB}" type="sibTrans" cxnId="{6A943F56-779E-4C3E-ACA7-E24F9420D230}">
      <dgm:prSet/>
      <dgm:spPr/>
      <dgm:t>
        <a:bodyPr/>
        <a:lstStyle/>
        <a:p>
          <a:endParaRPr lang="en-US">
            <a:solidFill>
              <a:schemeClr val="tx1"/>
            </a:solidFill>
          </a:endParaRPr>
        </a:p>
      </dgm:t>
    </dgm:pt>
    <dgm:pt modelId="{D2AE5D1D-D755-4E07-A450-236513DC9060}">
      <dgm:prSet phldrT="[Text]" custT="1"/>
      <dgm:spPr>
        <a:solidFill>
          <a:srgbClr val="B9F5C4"/>
        </a:solidFill>
      </dgm:spPr>
      <dgm:t>
        <a:bodyPr/>
        <a:lstStyle/>
        <a:p>
          <a:r>
            <a:rPr lang="en-US" sz="1600" dirty="0" smtClean="0">
              <a:solidFill>
                <a:schemeClr val="tx1"/>
              </a:solidFill>
            </a:rPr>
            <a:t>Field-based HRIA</a:t>
          </a:r>
          <a:endParaRPr lang="en-US" sz="1600" dirty="0">
            <a:solidFill>
              <a:schemeClr val="tx1"/>
            </a:solidFill>
          </a:endParaRPr>
        </a:p>
      </dgm:t>
    </dgm:pt>
    <dgm:pt modelId="{DB9E8223-4A67-45F5-82AD-A34E8EDB4D54}" type="parTrans" cxnId="{6F5EC170-2091-465D-A1DC-F0D65264481C}">
      <dgm:prSet/>
      <dgm:spPr/>
      <dgm:t>
        <a:bodyPr/>
        <a:lstStyle/>
        <a:p>
          <a:endParaRPr lang="en-US">
            <a:solidFill>
              <a:schemeClr val="tx1"/>
            </a:solidFill>
          </a:endParaRPr>
        </a:p>
      </dgm:t>
    </dgm:pt>
    <dgm:pt modelId="{10888DF8-CDA9-4B0A-8FCA-EF18327BA371}" type="sibTrans" cxnId="{6F5EC170-2091-465D-A1DC-F0D65264481C}">
      <dgm:prSet/>
      <dgm:spPr/>
      <dgm:t>
        <a:bodyPr/>
        <a:lstStyle/>
        <a:p>
          <a:endParaRPr lang="en-US">
            <a:solidFill>
              <a:schemeClr val="tx1"/>
            </a:solidFill>
          </a:endParaRPr>
        </a:p>
      </dgm:t>
    </dgm:pt>
    <dgm:pt modelId="{1FEA8F51-C977-4DEE-A9F2-C9F9C5A37F8A}">
      <dgm:prSet phldrT="[Text]" custT="1"/>
      <dgm:spPr>
        <a:solidFill>
          <a:srgbClr val="FFE48F"/>
        </a:solidFill>
      </dgm:spPr>
      <dgm:t>
        <a:bodyPr/>
        <a:lstStyle/>
        <a:p>
          <a:r>
            <a:rPr lang="en-US" sz="1600" dirty="0">
              <a:solidFill>
                <a:schemeClr val="tx1"/>
              </a:solidFill>
            </a:rPr>
            <a:t>Management and Monitoring</a:t>
          </a:r>
        </a:p>
      </dgm:t>
    </dgm:pt>
    <dgm:pt modelId="{1F8EF474-A2DB-417F-ACA5-585E1D9C0AEC}" type="parTrans" cxnId="{1E83EB76-FB1F-4F41-B540-AC820A1421BE}">
      <dgm:prSet/>
      <dgm:spPr/>
      <dgm:t>
        <a:bodyPr/>
        <a:lstStyle/>
        <a:p>
          <a:endParaRPr lang="en-US">
            <a:solidFill>
              <a:schemeClr val="tx1"/>
            </a:solidFill>
          </a:endParaRPr>
        </a:p>
      </dgm:t>
    </dgm:pt>
    <dgm:pt modelId="{9FC0F399-C9C6-45F9-BFDE-17880E09B6CB}" type="sibTrans" cxnId="{1E83EB76-FB1F-4F41-B540-AC820A1421BE}">
      <dgm:prSet/>
      <dgm:spPr/>
      <dgm:t>
        <a:bodyPr/>
        <a:lstStyle/>
        <a:p>
          <a:endParaRPr lang="en-US">
            <a:solidFill>
              <a:schemeClr val="tx1"/>
            </a:solidFill>
          </a:endParaRPr>
        </a:p>
      </dgm:t>
    </dgm:pt>
    <dgm:pt modelId="{CBC5A9FE-9517-4B74-9DC4-EAD2514DC463}">
      <dgm:prSet phldrT="[Text]"/>
      <dgm:spPr/>
      <dgm:t>
        <a:bodyPr/>
        <a:lstStyle/>
        <a:p>
          <a:r>
            <a:rPr lang="en-US">
              <a:solidFill>
                <a:schemeClr val="tx1"/>
              </a:solidFill>
            </a:rPr>
            <a:t>Industry Issues</a:t>
          </a:r>
        </a:p>
      </dgm:t>
    </dgm:pt>
    <dgm:pt modelId="{36EFAAC0-1220-45AB-8DEA-3BC3530AEB70}" type="parTrans" cxnId="{20D47648-39B3-418B-9599-73E3F1904769}">
      <dgm:prSet/>
      <dgm:spPr/>
      <dgm:t>
        <a:bodyPr/>
        <a:lstStyle/>
        <a:p>
          <a:endParaRPr lang="en-US">
            <a:solidFill>
              <a:schemeClr val="tx1"/>
            </a:solidFill>
          </a:endParaRPr>
        </a:p>
      </dgm:t>
    </dgm:pt>
    <dgm:pt modelId="{321A856D-A3B3-43E7-B810-4B9F4C722B73}" type="sibTrans" cxnId="{20D47648-39B3-418B-9599-73E3F1904769}">
      <dgm:prSet/>
      <dgm:spPr/>
      <dgm:t>
        <a:bodyPr/>
        <a:lstStyle/>
        <a:p>
          <a:endParaRPr lang="en-US">
            <a:solidFill>
              <a:schemeClr val="tx1"/>
            </a:solidFill>
          </a:endParaRPr>
        </a:p>
      </dgm:t>
    </dgm:pt>
    <dgm:pt modelId="{99DA15FE-AF66-4E0D-A2ED-4C5473143586}">
      <dgm:prSet phldrT="[Text]" custT="1"/>
      <dgm:spPr>
        <a:solidFill>
          <a:srgbClr val="D6F9BF"/>
        </a:solidFill>
      </dgm:spPr>
      <dgm:t>
        <a:bodyPr/>
        <a:lstStyle/>
        <a:p>
          <a:r>
            <a:rPr lang="en-US" sz="1600" dirty="0" smtClean="0">
              <a:solidFill>
                <a:schemeClr val="tx1"/>
              </a:solidFill>
            </a:rPr>
            <a:t>Mitigation Action Plan</a:t>
          </a:r>
          <a:endParaRPr lang="en-US" sz="1600" dirty="0">
            <a:solidFill>
              <a:schemeClr val="tx1"/>
            </a:solidFill>
          </a:endParaRPr>
        </a:p>
      </dgm:t>
    </dgm:pt>
    <dgm:pt modelId="{41C495BF-7CEC-45FF-9544-40E3558BD31D}" type="sibTrans" cxnId="{DC7CDCF7-F80F-4490-8789-FBE2F46E3D61}">
      <dgm:prSet/>
      <dgm:spPr/>
      <dgm:t>
        <a:bodyPr/>
        <a:lstStyle/>
        <a:p>
          <a:endParaRPr lang="en-US">
            <a:solidFill>
              <a:schemeClr val="tx1"/>
            </a:solidFill>
          </a:endParaRPr>
        </a:p>
      </dgm:t>
    </dgm:pt>
    <dgm:pt modelId="{0C230D9E-1127-4B61-B684-34E43EFC59E1}" type="parTrans" cxnId="{DC7CDCF7-F80F-4490-8789-FBE2F46E3D61}">
      <dgm:prSet/>
      <dgm:spPr/>
      <dgm:t>
        <a:bodyPr/>
        <a:lstStyle/>
        <a:p>
          <a:endParaRPr lang="en-US">
            <a:solidFill>
              <a:schemeClr val="tx1"/>
            </a:solidFill>
          </a:endParaRPr>
        </a:p>
      </dgm:t>
    </dgm:pt>
    <dgm:pt modelId="{41CB0774-D4CE-4C9A-A6EC-1CF2506D02EC}" type="pres">
      <dgm:prSet presAssocID="{AFED9F56-AC46-41A2-9184-277ECCDF6533}" presName="Name0" presStyleCnt="0">
        <dgm:presLayoutVars>
          <dgm:dir/>
          <dgm:animLvl val="lvl"/>
          <dgm:resizeHandles val="exact"/>
        </dgm:presLayoutVars>
      </dgm:prSet>
      <dgm:spPr/>
      <dgm:t>
        <a:bodyPr/>
        <a:lstStyle/>
        <a:p>
          <a:endParaRPr lang="en-US"/>
        </a:p>
      </dgm:t>
    </dgm:pt>
    <dgm:pt modelId="{171FA994-3B22-4872-ACF2-D4295C436BB5}" type="pres">
      <dgm:prSet presAssocID="{1FEA8F51-C977-4DEE-A9F2-C9F9C5A37F8A}" presName="boxAndChildren" presStyleCnt="0"/>
      <dgm:spPr/>
    </dgm:pt>
    <dgm:pt modelId="{F239AA03-2290-4BB9-A8D1-5E04F643E53F}" type="pres">
      <dgm:prSet presAssocID="{1FEA8F51-C977-4DEE-A9F2-C9F9C5A37F8A}" presName="parentTextBox" presStyleLbl="node1" presStyleIdx="0" presStyleCnt="5" custScaleY="44382"/>
      <dgm:spPr/>
      <dgm:t>
        <a:bodyPr/>
        <a:lstStyle/>
        <a:p>
          <a:endParaRPr lang="en-US"/>
        </a:p>
      </dgm:t>
    </dgm:pt>
    <dgm:pt modelId="{E6EEF6CC-393F-4AAE-A1F5-9A07A67BAF8C}" type="pres">
      <dgm:prSet presAssocID="{41C495BF-7CEC-45FF-9544-40E3558BD31D}" presName="sp" presStyleCnt="0"/>
      <dgm:spPr/>
    </dgm:pt>
    <dgm:pt modelId="{25606555-4675-47B8-91AE-975575E4D591}" type="pres">
      <dgm:prSet presAssocID="{99DA15FE-AF66-4E0D-A2ED-4C5473143586}" presName="arrowAndChildren" presStyleCnt="0"/>
      <dgm:spPr/>
    </dgm:pt>
    <dgm:pt modelId="{AB875082-2683-45CE-851A-E04225AA7F14}" type="pres">
      <dgm:prSet presAssocID="{99DA15FE-AF66-4E0D-A2ED-4C5473143586}" presName="parentTextArrow" presStyleLbl="node1" presStyleIdx="1" presStyleCnt="5" custScaleY="36193"/>
      <dgm:spPr/>
      <dgm:t>
        <a:bodyPr/>
        <a:lstStyle/>
        <a:p>
          <a:endParaRPr lang="en-US"/>
        </a:p>
      </dgm:t>
    </dgm:pt>
    <dgm:pt modelId="{827EA2F4-7660-415D-A806-2714AB8FF4F7}" type="pres">
      <dgm:prSet presAssocID="{10888DF8-CDA9-4B0A-8FCA-EF18327BA371}" presName="sp" presStyleCnt="0"/>
      <dgm:spPr/>
    </dgm:pt>
    <dgm:pt modelId="{DB72A90A-4A4B-454B-AE33-25DB70134A0C}" type="pres">
      <dgm:prSet presAssocID="{D2AE5D1D-D755-4E07-A450-236513DC9060}" presName="arrowAndChildren" presStyleCnt="0"/>
      <dgm:spPr/>
    </dgm:pt>
    <dgm:pt modelId="{2F9D65CA-D88B-48F4-855D-45EA82C2C74E}" type="pres">
      <dgm:prSet presAssocID="{D2AE5D1D-D755-4E07-A450-236513DC9060}" presName="parentTextArrow" presStyleLbl="node1" presStyleIdx="2" presStyleCnt="5" custScaleY="33867"/>
      <dgm:spPr/>
      <dgm:t>
        <a:bodyPr/>
        <a:lstStyle/>
        <a:p>
          <a:endParaRPr lang="en-US"/>
        </a:p>
      </dgm:t>
    </dgm:pt>
    <dgm:pt modelId="{EA7CA930-33D2-4AE6-8B49-08F35CA18F18}" type="pres">
      <dgm:prSet presAssocID="{7942B0F5-766F-43DC-8702-2B8FCA9074BB}" presName="sp" presStyleCnt="0"/>
      <dgm:spPr/>
    </dgm:pt>
    <dgm:pt modelId="{E18C81D2-4477-4BBC-9490-942BB22EFEDE}" type="pres">
      <dgm:prSet presAssocID="{C861D273-BB9D-4C78-9DF0-0C55723F5FC4}" presName="arrowAndChildren" presStyleCnt="0"/>
      <dgm:spPr/>
    </dgm:pt>
    <dgm:pt modelId="{011F8966-FC37-4E2F-9664-F83536204735}" type="pres">
      <dgm:prSet presAssocID="{C861D273-BB9D-4C78-9DF0-0C55723F5FC4}" presName="parentTextArrow" presStyleLbl="node1" presStyleIdx="3" presStyleCnt="5" custScaleY="30807"/>
      <dgm:spPr/>
      <dgm:t>
        <a:bodyPr/>
        <a:lstStyle/>
        <a:p>
          <a:endParaRPr lang="en-US"/>
        </a:p>
      </dgm:t>
    </dgm:pt>
    <dgm:pt modelId="{8118F9FB-F5DA-44D2-B698-CD0DE0A11146}" type="pres">
      <dgm:prSet presAssocID="{A54DAF97-41CB-4570-B6D1-023131E4E5B6}" presName="sp" presStyleCnt="0"/>
      <dgm:spPr/>
    </dgm:pt>
    <dgm:pt modelId="{AC774443-3EF4-4954-A79F-A18549309A0E}" type="pres">
      <dgm:prSet presAssocID="{7517FD05-F5E7-45AA-AE73-9BBCD2F4C061}" presName="arrowAndChildren" presStyleCnt="0"/>
      <dgm:spPr/>
    </dgm:pt>
    <dgm:pt modelId="{0CD1530F-D320-4081-870A-BF9E97936027}" type="pres">
      <dgm:prSet presAssocID="{7517FD05-F5E7-45AA-AE73-9BBCD2F4C061}" presName="parentTextArrow" presStyleLbl="node1" presStyleIdx="3" presStyleCnt="5"/>
      <dgm:spPr/>
      <dgm:t>
        <a:bodyPr/>
        <a:lstStyle/>
        <a:p>
          <a:endParaRPr lang="en-US"/>
        </a:p>
      </dgm:t>
    </dgm:pt>
    <dgm:pt modelId="{1034DB0E-9E45-4810-B8D4-C19E2C01B0B0}" type="pres">
      <dgm:prSet presAssocID="{7517FD05-F5E7-45AA-AE73-9BBCD2F4C061}" presName="arrow" presStyleLbl="node1" presStyleIdx="4" presStyleCnt="5"/>
      <dgm:spPr/>
      <dgm:t>
        <a:bodyPr/>
        <a:lstStyle/>
        <a:p>
          <a:endParaRPr lang="en-US"/>
        </a:p>
      </dgm:t>
    </dgm:pt>
    <dgm:pt modelId="{66EF2F28-B6DA-4B13-9F1E-4D8FEEE308BA}" type="pres">
      <dgm:prSet presAssocID="{7517FD05-F5E7-45AA-AE73-9BBCD2F4C061}" presName="descendantArrow" presStyleCnt="0"/>
      <dgm:spPr/>
    </dgm:pt>
    <dgm:pt modelId="{9DF4990B-571B-4373-8F6D-692EB6F5009E}" type="pres">
      <dgm:prSet presAssocID="{B00CA32E-CFA1-4180-8FB0-EF4D09F21239}" presName="childTextArrow" presStyleLbl="fgAccFollowNode1" presStyleIdx="0" presStyleCnt="3">
        <dgm:presLayoutVars>
          <dgm:bulletEnabled val="1"/>
        </dgm:presLayoutVars>
      </dgm:prSet>
      <dgm:spPr/>
      <dgm:t>
        <a:bodyPr/>
        <a:lstStyle/>
        <a:p>
          <a:endParaRPr lang="en-US"/>
        </a:p>
      </dgm:t>
    </dgm:pt>
    <dgm:pt modelId="{EF9FFB80-3280-4A44-9D79-2FBFC745321D}" type="pres">
      <dgm:prSet presAssocID="{1465789A-23BA-4E96-8033-0C425B951322}" presName="childTextArrow" presStyleLbl="fgAccFollowNode1" presStyleIdx="1" presStyleCnt="3">
        <dgm:presLayoutVars>
          <dgm:bulletEnabled val="1"/>
        </dgm:presLayoutVars>
      </dgm:prSet>
      <dgm:spPr/>
      <dgm:t>
        <a:bodyPr/>
        <a:lstStyle/>
        <a:p>
          <a:endParaRPr lang="en-US"/>
        </a:p>
      </dgm:t>
    </dgm:pt>
    <dgm:pt modelId="{143DCB35-41C2-4453-9770-88DD6FCB5F20}" type="pres">
      <dgm:prSet presAssocID="{CBC5A9FE-9517-4B74-9DC4-EAD2514DC463}" presName="childTextArrow" presStyleLbl="fgAccFollowNode1" presStyleIdx="2" presStyleCnt="3">
        <dgm:presLayoutVars>
          <dgm:bulletEnabled val="1"/>
        </dgm:presLayoutVars>
      </dgm:prSet>
      <dgm:spPr/>
      <dgm:t>
        <a:bodyPr/>
        <a:lstStyle/>
        <a:p>
          <a:endParaRPr lang="en-US"/>
        </a:p>
      </dgm:t>
    </dgm:pt>
  </dgm:ptLst>
  <dgm:cxnLst>
    <dgm:cxn modelId="{A9257BF7-D55A-4FFE-BDF9-22B01B494A23}" type="presOf" srcId="{99DA15FE-AF66-4E0D-A2ED-4C5473143586}" destId="{AB875082-2683-45CE-851A-E04225AA7F14}" srcOrd="0" destOrd="0" presId="urn:microsoft.com/office/officeart/2005/8/layout/process4"/>
    <dgm:cxn modelId="{29D4B86E-C436-48DD-A9CD-A2A48CEC6AD5}" srcId="{AFED9F56-AC46-41A2-9184-277ECCDF6533}" destId="{7517FD05-F5E7-45AA-AE73-9BBCD2F4C061}" srcOrd="0" destOrd="0" parTransId="{BEBFADF5-A1B1-43FE-B325-29955718B757}" sibTransId="{A54DAF97-41CB-4570-B6D1-023131E4E5B6}"/>
    <dgm:cxn modelId="{6A943F56-779E-4C3E-ACA7-E24F9420D230}" srcId="{AFED9F56-AC46-41A2-9184-277ECCDF6533}" destId="{C861D273-BB9D-4C78-9DF0-0C55723F5FC4}" srcOrd="1" destOrd="0" parTransId="{1C5D0EF9-E789-4C49-80AB-1E5C7720767B}" sibTransId="{7942B0F5-766F-43DC-8702-2B8FCA9074BB}"/>
    <dgm:cxn modelId="{92FD2C78-AC25-4A15-9F29-C4EC8336FFA2}" type="presOf" srcId="{7517FD05-F5E7-45AA-AE73-9BBCD2F4C061}" destId="{1034DB0E-9E45-4810-B8D4-C19E2C01B0B0}" srcOrd="1" destOrd="0" presId="urn:microsoft.com/office/officeart/2005/8/layout/process4"/>
    <dgm:cxn modelId="{DC7CDCF7-F80F-4490-8789-FBE2F46E3D61}" srcId="{AFED9F56-AC46-41A2-9184-277ECCDF6533}" destId="{99DA15FE-AF66-4E0D-A2ED-4C5473143586}" srcOrd="3" destOrd="0" parTransId="{0C230D9E-1127-4B61-B684-34E43EFC59E1}" sibTransId="{41C495BF-7CEC-45FF-9544-40E3558BD31D}"/>
    <dgm:cxn modelId="{FE6E9C6D-2083-4049-AE55-EFEF2376F052}" type="presOf" srcId="{AFED9F56-AC46-41A2-9184-277ECCDF6533}" destId="{41CB0774-D4CE-4C9A-A6EC-1CF2506D02EC}" srcOrd="0" destOrd="0" presId="urn:microsoft.com/office/officeart/2005/8/layout/process4"/>
    <dgm:cxn modelId="{353BD313-3B8D-43DB-B46A-D87DD0A9C112}" type="presOf" srcId="{D2AE5D1D-D755-4E07-A450-236513DC9060}" destId="{2F9D65CA-D88B-48F4-855D-45EA82C2C74E}" srcOrd="0" destOrd="0" presId="urn:microsoft.com/office/officeart/2005/8/layout/process4"/>
    <dgm:cxn modelId="{97EC7070-FED9-4A42-8506-E35EAE4EF747}" type="presOf" srcId="{B00CA32E-CFA1-4180-8FB0-EF4D09F21239}" destId="{9DF4990B-571B-4373-8F6D-692EB6F5009E}" srcOrd="0" destOrd="0" presId="urn:microsoft.com/office/officeart/2005/8/layout/process4"/>
    <dgm:cxn modelId="{A1D7B7CC-8051-408D-8029-E644E639389F}" type="presOf" srcId="{1FEA8F51-C977-4DEE-A9F2-C9F9C5A37F8A}" destId="{F239AA03-2290-4BB9-A8D1-5E04F643E53F}" srcOrd="0" destOrd="0" presId="urn:microsoft.com/office/officeart/2005/8/layout/process4"/>
    <dgm:cxn modelId="{617876C9-2CDB-44BD-BAD0-769EC41D6CAE}" srcId="{7517FD05-F5E7-45AA-AE73-9BBCD2F4C061}" destId="{B00CA32E-CFA1-4180-8FB0-EF4D09F21239}" srcOrd="0" destOrd="0" parTransId="{E89D4AA1-9C57-4E0E-B9EA-A6E0350DACFF}" sibTransId="{19A282A9-2AAA-4768-9077-94D6BD489739}"/>
    <dgm:cxn modelId="{1E83EB76-FB1F-4F41-B540-AC820A1421BE}" srcId="{AFED9F56-AC46-41A2-9184-277ECCDF6533}" destId="{1FEA8F51-C977-4DEE-A9F2-C9F9C5A37F8A}" srcOrd="4" destOrd="0" parTransId="{1F8EF474-A2DB-417F-ACA5-585E1D9C0AEC}" sibTransId="{9FC0F399-C9C6-45F9-BFDE-17880E09B6CB}"/>
    <dgm:cxn modelId="{4C2AB891-E800-4F30-B511-62F0928C3E17}" type="presOf" srcId="{1465789A-23BA-4E96-8033-0C425B951322}" destId="{EF9FFB80-3280-4A44-9D79-2FBFC745321D}" srcOrd="0" destOrd="0" presId="urn:microsoft.com/office/officeart/2005/8/layout/process4"/>
    <dgm:cxn modelId="{400FFC53-F9E8-46EA-8518-9EA5F004D461}" type="presOf" srcId="{C861D273-BB9D-4C78-9DF0-0C55723F5FC4}" destId="{011F8966-FC37-4E2F-9664-F83536204735}" srcOrd="0" destOrd="0" presId="urn:microsoft.com/office/officeart/2005/8/layout/process4"/>
    <dgm:cxn modelId="{6F5EC170-2091-465D-A1DC-F0D65264481C}" srcId="{AFED9F56-AC46-41A2-9184-277ECCDF6533}" destId="{D2AE5D1D-D755-4E07-A450-236513DC9060}" srcOrd="2" destOrd="0" parTransId="{DB9E8223-4A67-45F5-82AD-A34E8EDB4D54}" sibTransId="{10888DF8-CDA9-4B0A-8FCA-EF18327BA371}"/>
    <dgm:cxn modelId="{C0A03C94-2335-4B37-ADBE-1C81EB828379}" type="presOf" srcId="{CBC5A9FE-9517-4B74-9DC4-EAD2514DC463}" destId="{143DCB35-41C2-4453-9770-88DD6FCB5F20}" srcOrd="0" destOrd="0" presId="urn:microsoft.com/office/officeart/2005/8/layout/process4"/>
    <dgm:cxn modelId="{8928C374-3175-4127-AF2E-E5B21AE31727}" type="presOf" srcId="{7517FD05-F5E7-45AA-AE73-9BBCD2F4C061}" destId="{0CD1530F-D320-4081-870A-BF9E97936027}" srcOrd="0" destOrd="0" presId="urn:microsoft.com/office/officeart/2005/8/layout/process4"/>
    <dgm:cxn modelId="{28160E7F-07D0-496A-9B7D-E662677227B8}" srcId="{7517FD05-F5E7-45AA-AE73-9BBCD2F4C061}" destId="{1465789A-23BA-4E96-8033-0C425B951322}" srcOrd="1" destOrd="0" parTransId="{33F432AD-B6DF-4D9E-868A-C15BF34D27F4}" sibTransId="{888591E9-0FB5-4391-A953-0B3246182E0E}"/>
    <dgm:cxn modelId="{20D47648-39B3-418B-9599-73E3F1904769}" srcId="{7517FD05-F5E7-45AA-AE73-9BBCD2F4C061}" destId="{CBC5A9FE-9517-4B74-9DC4-EAD2514DC463}" srcOrd="2" destOrd="0" parTransId="{36EFAAC0-1220-45AB-8DEA-3BC3530AEB70}" sibTransId="{321A856D-A3B3-43E7-B810-4B9F4C722B73}"/>
    <dgm:cxn modelId="{7DDCDED4-BCF9-4A2E-9D10-DEE1F08424DB}" type="presParOf" srcId="{41CB0774-D4CE-4C9A-A6EC-1CF2506D02EC}" destId="{171FA994-3B22-4872-ACF2-D4295C436BB5}" srcOrd="0" destOrd="0" presId="urn:microsoft.com/office/officeart/2005/8/layout/process4"/>
    <dgm:cxn modelId="{1FC933FB-A74D-4DA2-B4BA-B7C61D9ADE7F}" type="presParOf" srcId="{171FA994-3B22-4872-ACF2-D4295C436BB5}" destId="{F239AA03-2290-4BB9-A8D1-5E04F643E53F}" srcOrd="0" destOrd="0" presId="urn:microsoft.com/office/officeart/2005/8/layout/process4"/>
    <dgm:cxn modelId="{60307F12-2912-4345-9A06-6BFAEA8FDD66}" type="presParOf" srcId="{41CB0774-D4CE-4C9A-A6EC-1CF2506D02EC}" destId="{E6EEF6CC-393F-4AAE-A1F5-9A07A67BAF8C}" srcOrd="1" destOrd="0" presId="urn:microsoft.com/office/officeart/2005/8/layout/process4"/>
    <dgm:cxn modelId="{CB2E6E3D-0135-44DC-BAA6-89463E80F244}" type="presParOf" srcId="{41CB0774-D4CE-4C9A-A6EC-1CF2506D02EC}" destId="{25606555-4675-47B8-91AE-975575E4D591}" srcOrd="2" destOrd="0" presId="urn:microsoft.com/office/officeart/2005/8/layout/process4"/>
    <dgm:cxn modelId="{C7A89B27-AB08-4CA4-B77A-16532C641183}" type="presParOf" srcId="{25606555-4675-47B8-91AE-975575E4D591}" destId="{AB875082-2683-45CE-851A-E04225AA7F14}" srcOrd="0" destOrd="0" presId="urn:microsoft.com/office/officeart/2005/8/layout/process4"/>
    <dgm:cxn modelId="{1F1AADFE-4025-4345-96BA-CC13A38336FB}" type="presParOf" srcId="{41CB0774-D4CE-4C9A-A6EC-1CF2506D02EC}" destId="{827EA2F4-7660-415D-A806-2714AB8FF4F7}" srcOrd="3" destOrd="0" presId="urn:microsoft.com/office/officeart/2005/8/layout/process4"/>
    <dgm:cxn modelId="{1D7ECF81-99B3-4AE4-BC9E-97023C83741B}" type="presParOf" srcId="{41CB0774-D4CE-4C9A-A6EC-1CF2506D02EC}" destId="{DB72A90A-4A4B-454B-AE33-25DB70134A0C}" srcOrd="4" destOrd="0" presId="urn:microsoft.com/office/officeart/2005/8/layout/process4"/>
    <dgm:cxn modelId="{A6E9CC37-9FA9-4843-9412-BAFA5815F648}" type="presParOf" srcId="{DB72A90A-4A4B-454B-AE33-25DB70134A0C}" destId="{2F9D65CA-D88B-48F4-855D-45EA82C2C74E}" srcOrd="0" destOrd="0" presId="urn:microsoft.com/office/officeart/2005/8/layout/process4"/>
    <dgm:cxn modelId="{8C1A36EF-4D49-4887-A088-9351903805CF}" type="presParOf" srcId="{41CB0774-D4CE-4C9A-A6EC-1CF2506D02EC}" destId="{EA7CA930-33D2-4AE6-8B49-08F35CA18F18}" srcOrd="5" destOrd="0" presId="urn:microsoft.com/office/officeart/2005/8/layout/process4"/>
    <dgm:cxn modelId="{BF878E7E-EDC4-47C6-94BC-64C403F65F5B}" type="presParOf" srcId="{41CB0774-D4CE-4C9A-A6EC-1CF2506D02EC}" destId="{E18C81D2-4477-4BBC-9490-942BB22EFEDE}" srcOrd="6" destOrd="0" presId="urn:microsoft.com/office/officeart/2005/8/layout/process4"/>
    <dgm:cxn modelId="{CED1820E-F608-4960-A8A4-9DAF6D522F98}" type="presParOf" srcId="{E18C81D2-4477-4BBC-9490-942BB22EFEDE}" destId="{011F8966-FC37-4E2F-9664-F83536204735}" srcOrd="0" destOrd="0" presId="urn:microsoft.com/office/officeart/2005/8/layout/process4"/>
    <dgm:cxn modelId="{751BD7B6-394B-4166-95CA-FD08AF00C432}" type="presParOf" srcId="{41CB0774-D4CE-4C9A-A6EC-1CF2506D02EC}" destId="{8118F9FB-F5DA-44D2-B698-CD0DE0A11146}" srcOrd="7" destOrd="0" presId="urn:microsoft.com/office/officeart/2005/8/layout/process4"/>
    <dgm:cxn modelId="{3EEA4C8D-895D-4ED5-8341-46F1C7558F6A}" type="presParOf" srcId="{41CB0774-D4CE-4C9A-A6EC-1CF2506D02EC}" destId="{AC774443-3EF4-4954-A79F-A18549309A0E}" srcOrd="8" destOrd="0" presId="urn:microsoft.com/office/officeart/2005/8/layout/process4"/>
    <dgm:cxn modelId="{FEE07ACE-D00B-4058-B049-9346BD1754BA}" type="presParOf" srcId="{AC774443-3EF4-4954-A79F-A18549309A0E}" destId="{0CD1530F-D320-4081-870A-BF9E97936027}" srcOrd="0" destOrd="0" presId="urn:microsoft.com/office/officeart/2005/8/layout/process4"/>
    <dgm:cxn modelId="{391BB99B-6A58-46B7-932E-908F861F80F5}" type="presParOf" srcId="{AC774443-3EF4-4954-A79F-A18549309A0E}" destId="{1034DB0E-9E45-4810-B8D4-C19E2C01B0B0}" srcOrd="1" destOrd="0" presId="urn:microsoft.com/office/officeart/2005/8/layout/process4"/>
    <dgm:cxn modelId="{96ACA47B-5B0A-4DCA-91A0-2B2AA75F934F}" type="presParOf" srcId="{AC774443-3EF4-4954-A79F-A18549309A0E}" destId="{66EF2F28-B6DA-4B13-9F1E-4D8FEEE308BA}" srcOrd="2" destOrd="0" presId="urn:microsoft.com/office/officeart/2005/8/layout/process4"/>
    <dgm:cxn modelId="{4AAA3DA1-476C-4ACD-BA59-DFDF5511B562}" type="presParOf" srcId="{66EF2F28-B6DA-4B13-9F1E-4D8FEEE308BA}" destId="{9DF4990B-571B-4373-8F6D-692EB6F5009E}" srcOrd="0" destOrd="0" presId="urn:microsoft.com/office/officeart/2005/8/layout/process4"/>
    <dgm:cxn modelId="{FBD665E6-C438-4392-A6BE-E0B4EE5490D2}" type="presParOf" srcId="{66EF2F28-B6DA-4B13-9F1E-4D8FEEE308BA}" destId="{EF9FFB80-3280-4A44-9D79-2FBFC745321D}" srcOrd="1" destOrd="0" presId="urn:microsoft.com/office/officeart/2005/8/layout/process4"/>
    <dgm:cxn modelId="{EAA463EF-FD4E-49F7-8B9A-B29472692E8D}" type="presParOf" srcId="{66EF2F28-B6DA-4B13-9F1E-4D8FEEE308BA}" destId="{143DCB35-41C2-4453-9770-88DD6FCB5F20}"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FED9F56-AC46-41A2-9184-277ECCDF6533}"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n-US"/>
        </a:p>
      </dgm:t>
    </dgm:pt>
    <dgm:pt modelId="{7517FD05-F5E7-45AA-AE73-9BBCD2F4C061}">
      <dgm:prSet phldrT="[Text]" custT="1"/>
      <dgm:spPr/>
      <dgm:t>
        <a:bodyPr/>
        <a:lstStyle/>
        <a:p>
          <a:r>
            <a:rPr lang="en-US" sz="1600" dirty="0">
              <a:solidFill>
                <a:schemeClr val="bg1"/>
              </a:solidFill>
            </a:rPr>
            <a:t>Screening</a:t>
          </a:r>
        </a:p>
      </dgm:t>
    </dgm:pt>
    <dgm:pt modelId="{BEBFADF5-A1B1-43FE-B325-29955718B757}" type="parTrans" cxnId="{29D4B86E-C436-48DD-A9CD-A2A48CEC6AD5}">
      <dgm:prSet/>
      <dgm:spPr/>
      <dgm:t>
        <a:bodyPr/>
        <a:lstStyle/>
        <a:p>
          <a:endParaRPr lang="en-US">
            <a:solidFill>
              <a:schemeClr val="tx1"/>
            </a:solidFill>
          </a:endParaRPr>
        </a:p>
      </dgm:t>
    </dgm:pt>
    <dgm:pt modelId="{A54DAF97-41CB-4570-B6D1-023131E4E5B6}" type="sibTrans" cxnId="{29D4B86E-C436-48DD-A9CD-A2A48CEC6AD5}">
      <dgm:prSet/>
      <dgm:spPr/>
      <dgm:t>
        <a:bodyPr/>
        <a:lstStyle/>
        <a:p>
          <a:endParaRPr lang="en-US">
            <a:solidFill>
              <a:schemeClr val="tx1"/>
            </a:solidFill>
          </a:endParaRPr>
        </a:p>
      </dgm:t>
    </dgm:pt>
    <dgm:pt modelId="{B00CA32E-CFA1-4180-8FB0-EF4D09F21239}">
      <dgm:prSet phldrT="[Text]"/>
      <dgm:spPr/>
      <dgm:t>
        <a:bodyPr/>
        <a:lstStyle/>
        <a:p>
          <a:r>
            <a:rPr lang="en-US" dirty="0">
              <a:solidFill>
                <a:schemeClr val="tx1"/>
              </a:solidFill>
            </a:rPr>
            <a:t>Contextual Challenges</a:t>
          </a:r>
        </a:p>
      </dgm:t>
    </dgm:pt>
    <dgm:pt modelId="{E89D4AA1-9C57-4E0E-B9EA-A6E0350DACFF}" type="parTrans" cxnId="{617876C9-2CDB-44BD-BAD0-769EC41D6CAE}">
      <dgm:prSet/>
      <dgm:spPr/>
      <dgm:t>
        <a:bodyPr/>
        <a:lstStyle/>
        <a:p>
          <a:endParaRPr lang="en-US">
            <a:solidFill>
              <a:schemeClr val="tx1"/>
            </a:solidFill>
          </a:endParaRPr>
        </a:p>
      </dgm:t>
    </dgm:pt>
    <dgm:pt modelId="{19A282A9-2AAA-4768-9077-94D6BD489739}" type="sibTrans" cxnId="{617876C9-2CDB-44BD-BAD0-769EC41D6CAE}">
      <dgm:prSet/>
      <dgm:spPr/>
      <dgm:t>
        <a:bodyPr/>
        <a:lstStyle/>
        <a:p>
          <a:endParaRPr lang="en-US">
            <a:solidFill>
              <a:schemeClr val="tx1"/>
            </a:solidFill>
          </a:endParaRPr>
        </a:p>
      </dgm:t>
    </dgm:pt>
    <dgm:pt modelId="{1465789A-23BA-4E96-8033-0C425B951322}">
      <dgm:prSet phldrT="[Text]"/>
      <dgm:spPr/>
      <dgm:t>
        <a:bodyPr/>
        <a:lstStyle/>
        <a:p>
          <a:r>
            <a:rPr lang="en-US">
              <a:solidFill>
                <a:schemeClr val="tx1"/>
              </a:solidFill>
            </a:rPr>
            <a:t>Operational Footprint</a:t>
          </a:r>
        </a:p>
      </dgm:t>
    </dgm:pt>
    <dgm:pt modelId="{33F432AD-B6DF-4D9E-868A-C15BF34D27F4}" type="parTrans" cxnId="{28160E7F-07D0-496A-9B7D-E662677227B8}">
      <dgm:prSet/>
      <dgm:spPr/>
      <dgm:t>
        <a:bodyPr/>
        <a:lstStyle/>
        <a:p>
          <a:endParaRPr lang="en-US">
            <a:solidFill>
              <a:schemeClr val="tx1"/>
            </a:solidFill>
          </a:endParaRPr>
        </a:p>
      </dgm:t>
    </dgm:pt>
    <dgm:pt modelId="{888591E9-0FB5-4391-A953-0B3246182E0E}" type="sibTrans" cxnId="{28160E7F-07D0-496A-9B7D-E662677227B8}">
      <dgm:prSet/>
      <dgm:spPr/>
      <dgm:t>
        <a:bodyPr/>
        <a:lstStyle/>
        <a:p>
          <a:endParaRPr lang="en-US">
            <a:solidFill>
              <a:schemeClr val="tx1"/>
            </a:solidFill>
          </a:endParaRPr>
        </a:p>
      </dgm:t>
    </dgm:pt>
    <dgm:pt modelId="{C861D273-BB9D-4C78-9DF0-0C55723F5FC4}">
      <dgm:prSet phldrT="[Text]" custT="1"/>
      <dgm:spPr>
        <a:solidFill>
          <a:srgbClr val="A5E9D9"/>
        </a:solidFill>
      </dgm:spPr>
      <dgm:t>
        <a:bodyPr/>
        <a:lstStyle/>
        <a:p>
          <a:r>
            <a:rPr lang="en-US" sz="1600" dirty="0">
              <a:solidFill>
                <a:schemeClr val="tx1"/>
              </a:solidFill>
            </a:rPr>
            <a:t>Scoping</a:t>
          </a:r>
        </a:p>
      </dgm:t>
    </dgm:pt>
    <dgm:pt modelId="{1C5D0EF9-E789-4C49-80AB-1E5C7720767B}" type="parTrans" cxnId="{6A943F56-779E-4C3E-ACA7-E24F9420D230}">
      <dgm:prSet/>
      <dgm:spPr/>
      <dgm:t>
        <a:bodyPr/>
        <a:lstStyle/>
        <a:p>
          <a:endParaRPr lang="en-US">
            <a:solidFill>
              <a:schemeClr val="tx1"/>
            </a:solidFill>
          </a:endParaRPr>
        </a:p>
      </dgm:t>
    </dgm:pt>
    <dgm:pt modelId="{7942B0F5-766F-43DC-8702-2B8FCA9074BB}" type="sibTrans" cxnId="{6A943F56-779E-4C3E-ACA7-E24F9420D230}">
      <dgm:prSet/>
      <dgm:spPr/>
      <dgm:t>
        <a:bodyPr/>
        <a:lstStyle/>
        <a:p>
          <a:endParaRPr lang="en-US">
            <a:solidFill>
              <a:schemeClr val="tx1"/>
            </a:solidFill>
          </a:endParaRPr>
        </a:p>
      </dgm:t>
    </dgm:pt>
    <dgm:pt modelId="{D2AE5D1D-D755-4E07-A450-236513DC9060}">
      <dgm:prSet phldrT="[Text]" custT="1"/>
      <dgm:spPr>
        <a:solidFill>
          <a:srgbClr val="C1F7CB"/>
        </a:solidFill>
      </dgm:spPr>
      <dgm:t>
        <a:bodyPr/>
        <a:lstStyle/>
        <a:p>
          <a:r>
            <a:rPr lang="en-US" sz="1600" dirty="0" smtClean="0">
              <a:solidFill>
                <a:schemeClr val="tx1"/>
              </a:solidFill>
            </a:rPr>
            <a:t>Field-based HRIA</a:t>
          </a:r>
          <a:endParaRPr lang="en-US" sz="1600" dirty="0">
            <a:solidFill>
              <a:schemeClr val="tx1"/>
            </a:solidFill>
          </a:endParaRPr>
        </a:p>
      </dgm:t>
    </dgm:pt>
    <dgm:pt modelId="{DB9E8223-4A67-45F5-82AD-A34E8EDB4D54}" type="parTrans" cxnId="{6F5EC170-2091-465D-A1DC-F0D65264481C}">
      <dgm:prSet/>
      <dgm:spPr/>
      <dgm:t>
        <a:bodyPr/>
        <a:lstStyle/>
        <a:p>
          <a:endParaRPr lang="en-US">
            <a:solidFill>
              <a:schemeClr val="tx1"/>
            </a:solidFill>
          </a:endParaRPr>
        </a:p>
      </dgm:t>
    </dgm:pt>
    <dgm:pt modelId="{10888DF8-CDA9-4B0A-8FCA-EF18327BA371}" type="sibTrans" cxnId="{6F5EC170-2091-465D-A1DC-F0D65264481C}">
      <dgm:prSet/>
      <dgm:spPr/>
      <dgm:t>
        <a:bodyPr/>
        <a:lstStyle/>
        <a:p>
          <a:endParaRPr lang="en-US">
            <a:solidFill>
              <a:schemeClr val="tx1"/>
            </a:solidFill>
          </a:endParaRPr>
        </a:p>
      </dgm:t>
    </dgm:pt>
    <dgm:pt modelId="{1FEA8F51-C977-4DEE-A9F2-C9F9C5A37F8A}">
      <dgm:prSet phldrT="[Text]" custT="1"/>
      <dgm:spPr>
        <a:solidFill>
          <a:srgbClr val="FFE48F"/>
        </a:solidFill>
      </dgm:spPr>
      <dgm:t>
        <a:bodyPr/>
        <a:lstStyle/>
        <a:p>
          <a:r>
            <a:rPr lang="en-US" sz="1600" dirty="0">
              <a:solidFill>
                <a:schemeClr val="tx1"/>
              </a:solidFill>
            </a:rPr>
            <a:t>Management and Monitoring</a:t>
          </a:r>
        </a:p>
      </dgm:t>
    </dgm:pt>
    <dgm:pt modelId="{1F8EF474-A2DB-417F-ACA5-585E1D9C0AEC}" type="parTrans" cxnId="{1E83EB76-FB1F-4F41-B540-AC820A1421BE}">
      <dgm:prSet/>
      <dgm:spPr/>
      <dgm:t>
        <a:bodyPr/>
        <a:lstStyle/>
        <a:p>
          <a:endParaRPr lang="en-US">
            <a:solidFill>
              <a:schemeClr val="tx1"/>
            </a:solidFill>
          </a:endParaRPr>
        </a:p>
      </dgm:t>
    </dgm:pt>
    <dgm:pt modelId="{9FC0F399-C9C6-45F9-BFDE-17880E09B6CB}" type="sibTrans" cxnId="{1E83EB76-FB1F-4F41-B540-AC820A1421BE}">
      <dgm:prSet/>
      <dgm:spPr/>
      <dgm:t>
        <a:bodyPr/>
        <a:lstStyle/>
        <a:p>
          <a:endParaRPr lang="en-US">
            <a:solidFill>
              <a:schemeClr val="tx1"/>
            </a:solidFill>
          </a:endParaRPr>
        </a:p>
      </dgm:t>
    </dgm:pt>
    <dgm:pt modelId="{CBC5A9FE-9517-4B74-9DC4-EAD2514DC463}">
      <dgm:prSet phldrT="[Text]"/>
      <dgm:spPr/>
      <dgm:t>
        <a:bodyPr/>
        <a:lstStyle/>
        <a:p>
          <a:r>
            <a:rPr lang="en-US">
              <a:solidFill>
                <a:schemeClr val="tx1"/>
              </a:solidFill>
            </a:rPr>
            <a:t>Industry Issues</a:t>
          </a:r>
        </a:p>
      </dgm:t>
    </dgm:pt>
    <dgm:pt modelId="{36EFAAC0-1220-45AB-8DEA-3BC3530AEB70}" type="parTrans" cxnId="{20D47648-39B3-418B-9599-73E3F1904769}">
      <dgm:prSet/>
      <dgm:spPr/>
      <dgm:t>
        <a:bodyPr/>
        <a:lstStyle/>
        <a:p>
          <a:endParaRPr lang="en-US">
            <a:solidFill>
              <a:schemeClr val="tx1"/>
            </a:solidFill>
          </a:endParaRPr>
        </a:p>
      </dgm:t>
    </dgm:pt>
    <dgm:pt modelId="{321A856D-A3B3-43E7-B810-4B9F4C722B73}" type="sibTrans" cxnId="{20D47648-39B3-418B-9599-73E3F1904769}">
      <dgm:prSet/>
      <dgm:spPr/>
      <dgm:t>
        <a:bodyPr/>
        <a:lstStyle/>
        <a:p>
          <a:endParaRPr lang="en-US">
            <a:solidFill>
              <a:schemeClr val="tx1"/>
            </a:solidFill>
          </a:endParaRPr>
        </a:p>
      </dgm:t>
    </dgm:pt>
    <dgm:pt modelId="{99DA15FE-AF66-4E0D-A2ED-4C5473143586}">
      <dgm:prSet phldrT="[Text]" custT="1"/>
      <dgm:spPr>
        <a:solidFill>
          <a:srgbClr val="D6F9BF"/>
        </a:solidFill>
      </dgm:spPr>
      <dgm:t>
        <a:bodyPr/>
        <a:lstStyle/>
        <a:p>
          <a:r>
            <a:rPr lang="en-US" sz="1600" dirty="0" smtClean="0">
              <a:solidFill>
                <a:schemeClr val="tx1"/>
              </a:solidFill>
            </a:rPr>
            <a:t>Mitigation Action Plan</a:t>
          </a:r>
          <a:endParaRPr lang="en-US" sz="1600" dirty="0">
            <a:solidFill>
              <a:schemeClr val="tx1"/>
            </a:solidFill>
          </a:endParaRPr>
        </a:p>
      </dgm:t>
    </dgm:pt>
    <dgm:pt modelId="{41C495BF-7CEC-45FF-9544-40E3558BD31D}" type="sibTrans" cxnId="{DC7CDCF7-F80F-4490-8789-FBE2F46E3D61}">
      <dgm:prSet/>
      <dgm:spPr/>
      <dgm:t>
        <a:bodyPr/>
        <a:lstStyle/>
        <a:p>
          <a:endParaRPr lang="en-US">
            <a:solidFill>
              <a:schemeClr val="tx1"/>
            </a:solidFill>
          </a:endParaRPr>
        </a:p>
      </dgm:t>
    </dgm:pt>
    <dgm:pt modelId="{0C230D9E-1127-4B61-B684-34E43EFC59E1}" type="parTrans" cxnId="{DC7CDCF7-F80F-4490-8789-FBE2F46E3D61}">
      <dgm:prSet/>
      <dgm:spPr/>
      <dgm:t>
        <a:bodyPr/>
        <a:lstStyle/>
        <a:p>
          <a:endParaRPr lang="en-US">
            <a:solidFill>
              <a:schemeClr val="tx1"/>
            </a:solidFill>
          </a:endParaRPr>
        </a:p>
      </dgm:t>
    </dgm:pt>
    <dgm:pt modelId="{41CB0774-D4CE-4C9A-A6EC-1CF2506D02EC}" type="pres">
      <dgm:prSet presAssocID="{AFED9F56-AC46-41A2-9184-277ECCDF6533}" presName="Name0" presStyleCnt="0">
        <dgm:presLayoutVars>
          <dgm:dir/>
          <dgm:animLvl val="lvl"/>
          <dgm:resizeHandles val="exact"/>
        </dgm:presLayoutVars>
      </dgm:prSet>
      <dgm:spPr/>
      <dgm:t>
        <a:bodyPr/>
        <a:lstStyle/>
        <a:p>
          <a:endParaRPr lang="en-US"/>
        </a:p>
      </dgm:t>
    </dgm:pt>
    <dgm:pt modelId="{171FA994-3B22-4872-ACF2-D4295C436BB5}" type="pres">
      <dgm:prSet presAssocID="{1FEA8F51-C977-4DEE-A9F2-C9F9C5A37F8A}" presName="boxAndChildren" presStyleCnt="0"/>
      <dgm:spPr/>
    </dgm:pt>
    <dgm:pt modelId="{F239AA03-2290-4BB9-A8D1-5E04F643E53F}" type="pres">
      <dgm:prSet presAssocID="{1FEA8F51-C977-4DEE-A9F2-C9F9C5A37F8A}" presName="parentTextBox" presStyleLbl="node1" presStyleIdx="0" presStyleCnt="5" custScaleY="44382"/>
      <dgm:spPr/>
      <dgm:t>
        <a:bodyPr/>
        <a:lstStyle/>
        <a:p>
          <a:endParaRPr lang="en-US"/>
        </a:p>
      </dgm:t>
    </dgm:pt>
    <dgm:pt modelId="{E6EEF6CC-393F-4AAE-A1F5-9A07A67BAF8C}" type="pres">
      <dgm:prSet presAssocID="{41C495BF-7CEC-45FF-9544-40E3558BD31D}" presName="sp" presStyleCnt="0"/>
      <dgm:spPr/>
    </dgm:pt>
    <dgm:pt modelId="{25606555-4675-47B8-91AE-975575E4D591}" type="pres">
      <dgm:prSet presAssocID="{99DA15FE-AF66-4E0D-A2ED-4C5473143586}" presName="arrowAndChildren" presStyleCnt="0"/>
      <dgm:spPr/>
    </dgm:pt>
    <dgm:pt modelId="{AB875082-2683-45CE-851A-E04225AA7F14}" type="pres">
      <dgm:prSet presAssocID="{99DA15FE-AF66-4E0D-A2ED-4C5473143586}" presName="parentTextArrow" presStyleLbl="node1" presStyleIdx="1" presStyleCnt="5" custScaleY="36193"/>
      <dgm:spPr/>
      <dgm:t>
        <a:bodyPr/>
        <a:lstStyle/>
        <a:p>
          <a:endParaRPr lang="en-US"/>
        </a:p>
      </dgm:t>
    </dgm:pt>
    <dgm:pt modelId="{827EA2F4-7660-415D-A806-2714AB8FF4F7}" type="pres">
      <dgm:prSet presAssocID="{10888DF8-CDA9-4B0A-8FCA-EF18327BA371}" presName="sp" presStyleCnt="0"/>
      <dgm:spPr/>
    </dgm:pt>
    <dgm:pt modelId="{DB72A90A-4A4B-454B-AE33-25DB70134A0C}" type="pres">
      <dgm:prSet presAssocID="{D2AE5D1D-D755-4E07-A450-236513DC9060}" presName="arrowAndChildren" presStyleCnt="0"/>
      <dgm:spPr/>
    </dgm:pt>
    <dgm:pt modelId="{2F9D65CA-D88B-48F4-855D-45EA82C2C74E}" type="pres">
      <dgm:prSet presAssocID="{D2AE5D1D-D755-4E07-A450-236513DC9060}" presName="parentTextArrow" presStyleLbl="node1" presStyleIdx="2" presStyleCnt="5" custScaleY="33867"/>
      <dgm:spPr/>
      <dgm:t>
        <a:bodyPr/>
        <a:lstStyle/>
        <a:p>
          <a:endParaRPr lang="en-US"/>
        </a:p>
      </dgm:t>
    </dgm:pt>
    <dgm:pt modelId="{EA7CA930-33D2-4AE6-8B49-08F35CA18F18}" type="pres">
      <dgm:prSet presAssocID="{7942B0F5-766F-43DC-8702-2B8FCA9074BB}" presName="sp" presStyleCnt="0"/>
      <dgm:spPr/>
    </dgm:pt>
    <dgm:pt modelId="{E18C81D2-4477-4BBC-9490-942BB22EFEDE}" type="pres">
      <dgm:prSet presAssocID="{C861D273-BB9D-4C78-9DF0-0C55723F5FC4}" presName="arrowAndChildren" presStyleCnt="0"/>
      <dgm:spPr/>
    </dgm:pt>
    <dgm:pt modelId="{011F8966-FC37-4E2F-9664-F83536204735}" type="pres">
      <dgm:prSet presAssocID="{C861D273-BB9D-4C78-9DF0-0C55723F5FC4}" presName="parentTextArrow" presStyleLbl="node1" presStyleIdx="3" presStyleCnt="5" custScaleY="30807"/>
      <dgm:spPr/>
      <dgm:t>
        <a:bodyPr/>
        <a:lstStyle/>
        <a:p>
          <a:endParaRPr lang="en-US"/>
        </a:p>
      </dgm:t>
    </dgm:pt>
    <dgm:pt modelId="{8118F9FB-F5DA-44D2-B698-CD0DE0A11146}" type="pres">
      <dgm:prSet presAssocID="{A54DAF97-41CB-4570-B6D1-023131E4E5B6}" presName="sp" presStyleCnt="0"/>
      <dgm:spPr/>
    </dgm:pt>
    <dgm:pt modelId="{AC774443-3EF4-4954-A79F-A18549309A0E}" type="pres">
      <dgm:prSet presAssocID="{7517FD05-F5E7-45AA-AE73-9BBCD2F4C061}" presName="arrowAndChildren" presStyleCnt="0"/>
      <dgm:spPr/>
    </dgm:pt>
    <dgm:pt modelId="{0CD1530F-D320-4081-870A-BF9E97936027}" type="pres">
      <dgm:prSet presAssocID="{7517FD05-F5E7-45AA-AE73-9BBCD2F4C061}" presName="parentTextArrow" presStyleLbl="node1" presStyleIdx="3" presStyleCnt="5"/>
      <dgm:spPr/>
      <dgm:t>
        <a:bodyPr/>
        <a:lstStyle/>
        <a:p>
          <a:endParaRPr lang="en-US"/>
        </a:p>
      </dgm:t>
    </dgm:pt>
    <dgm:pt modelId="{1034DB0E-9E45-4810-B8D4-C19E2C01B0B0}" type="pres">
      <dgm:prSet presAssocID="{7517FD05-F5E7-45AA-AE73-9BBCD2F4C061}" presName="arrow" presStyleLbl="node1" presStyleIdx="4" presStyleCnt="5"/>
      <dgm:spPr/>
      <dgm:t>
        <a:bodyPr/>
        <a:lstStyle/>
        <a:p>
          <a:endParaRPr lang="en-US"/>
        </a:p>
      </dgm:t>
    </dgm:pt>
    <dgm:pt modelId="{66EF2F28-B6DA-4B13-9F1E-4D8FEEE308BA}" type="pres">
      <dgm:prSet presAssocID="{7517FD05-F5E7-45AA-AE73-9BBCD2F4C061}" presName="descendantArrow" presStyleCnt="0"/>
      <dgm:spPr/>
    </dgm:pt>
    <dgm:pt modelId="{9DF4990B-571B-4373-8F6D-692EB6F5009E}" type="pres">
      <dgm:prSet presAssocID="{B00CA32E-CFA1-4180-8FB0-EF4D09F21239}" presName="childTextArrow" presStyleLbl="fgAccFollowNode1" presStyleIdx="0" presStyleCnt="3">
        <dgm:presLayoutVars>
          <dgm:bulletEnabled val="1"/>
        </dgm:presLayoutVars>
      </dgm:prSet>
      <dgm:spPr/>
      <dgm:t>
        <a:bodyPr/>
        <a:lstStyle/>
        <a:p>
          <a:endParaRPr lang="en-US"/>
        </a:p>
      </dgm:t>
    </dgm:pt>
    <dgm:pt modelId="{EF9FFB80-3280-4A44-9D79-2FBFC745321D}" type="pres">
      <dgm:prSet presAssocID="{1465789A-23BA-4E96-8033-0C425B951322}" presName="childTextArrow" presStyleLbl="fgAccFollowNode1" presStyleIdx="1" presStyleCnt="3">
        <dgm:presLayoutVars>
          <dgm:bulletEnabled val="1"/>
        </dgm:presLayoutVars>
      </dgm:prSet>
      <dgm:spPr/>
      <dgm:t>
        <a:bodyPr/>
        <a:lstStyle/>
        <a:p>
          <a:endParaRPr lang="en-US"/>
        </a:p>
      </dgm:t>
    </dgm:pt>
    <dgm:pt modelId="{143DCB35-41C2-4453-9770-88DD6FCB5F20}" type="pres">
      <dgm:prSet presAssocID="{CBC5A9FE-9517-4B74-9DC4-EAD2514DC463}" presName="childTextArrow" presStyleLbl="fgAccFollowNode1" presStyleIdx="2" presStyleCnt="3">
        <dgm:presLayoutVars>
          <dgm:bulletEnabled val="1"/>
        </dgm:presLayoutVars>
      </dgm:prSet>
      <dgm:spPr/>
      <dgm:t>
        <a:bodyPr/>
        <a:lstStyle/>
        <a:p>
          <a:endParaRPr lang="en-US"/>
        </a:p>
      </dgm:t>
    </dgm:pt>
  </dgm:ptLst>
  <dgm:cxnLst>
    <dgm:cxn modelId="{DCA36598-FAEE-4C4D-8659-03ABAAF00B64}" type="presOf" srcId="{7517FD05-F5E7-45AA-AE73-9BBCD2F4C061}" destId="{0CD1530F-D320-4081-870A-BF9E97936027}" srcOrd="0" destOrd="0" presId="urn:microsoft.com/office/officeart/2005/8/layout/process4"/>
    <dgm:cxn modelId="{29D4B86E-C436-48DD-A9CD-A2A48CEC6AD5}" srcId="{AFED9F56-AC46-41A2-9184-277ECCDF6533}" destId="{7517FD05-F5E7-45AA-AE73-9BBCD2F4C061}" srcOrd="0" destOrd="0" parTransId="{BEBFADF5-A1B1-43FE-B325-29955718B757}" sibTransId="{A54DAF97-41CB-4570-B6D1-023131E4E5B6}"/>
    <dgm:cxn modelId="{DC7CDCF7-F80F-4490-8789-FBE2F46E3D61}" srcId="{AFED9F56-AC46-41A2-9184-277ECCDF6533}" destId="{99DA15FE-AF66-4E0D-A2ED-4C5473143586}" srcOrd="3" destOrd="0" parTransId="{0C230D9E-1127-4B61-B684-34E43EFC59E1}" sibTransId="{41C495BF-7CEC-45FF-9544-40E3558BD31D}"/>
    <dgm:cxn modelId="{6A943F56-779E-4C3E-ACA7-E24F9420D230}" srcId="{AFED9F56-AC46-41A2-9184-277ECCDF6533}" destId="{C861D273-BB9D-4C78-9DF0-0C55723F5FC4}" srcOrd="1" destOrd="0" parTransId="{1C5D0EF9-E789-4C49-80AB-1E5C7720767B}" sibTransId="{7942B0F5-766F-43DC-8702-2B8FCA9074BB}"/>
    <dgm:cxn modelId="{617876C9-2CDB-44BD-BAD0-769EC41D6CAE}" srcId="{7517FD05-F5E7-45AA-AE73-9BBCD2F4C061}" destId="{B00CA32E-CFA1-4180-8FB0-EF4D09F21239}" srcOrd="0" destOrd="0" parTransId="{E89D4AA1-9C57-4E0E-B9EA-A6E0350DACFF}" sibTransId="{19A282A9-2AAA-4768-9077-94D6BD489739}"/>
    <dgm:cxn modelId="{2CB7F5FD-15C4-4C75-80BF-427AF58AE27F}" type="presOf" srcId="{99DA15FE-AF66-4E0D-A2ED-4C5473143586}" destId="{AB875082-2683-45CE-851A-E04225AA7F14}" srcOrd="0" destOrd="0" presId="urn:microsoft.com/office/officeart/2005/8/layout/process4"/>
    <dgm:cxn modelId="{95E310C9-4D1B-4AC3-8C24-5CD1AA935A2B}" type="presOf" srcId="{C861D273-BB9D-4C78-9DF0-0C55723F5FC4}" destId="{011F8966-FC37-4E2F-9664-F83536204735}" srcOrd="0" destOrd="0" presId="urn:microsoft.com/office/officeart/2005/8/layout/process4"/>
    <dgm:cxn modelId="{350CE6FB-5383-4137-9373-C13147ECC0AE}" type="presOf" srcId="{CBC5A9FE-9517-4B74-9DC4-EAD2514DC463}" destId="{143DCB35-41C2-4453-9770-88DD6FCB5F20}" srcOrd="0" destOrd="0" presId="urn:microsoft.com/office/officeart/2005/8/layout/process4"/>
    <dgm:cxn modelId="{1E83EB76-FB1F-4F41-B540-AC820A1421BE}" srcId="{AFED9F56-AC46-41A2-9184-277ECCDF6533}" destId="{1FEA8F51-C977-4DEE-A9F2-C9F9C5A37F8A}" srcOrd="4" destOrd="0" parTransId="{1F8EF474-A2DB-417F-ACA5-585E1D9C0AEC}" sibTransId="{9FC0F399-C9C6-45F9-BFDE-17880E09B6CB}"/>
    <dgm:cxn modelId="{E332BF26-CFED-4AD8-86B5-07848E063178}" type="presOf" srcId="{AFED9F56-AC46-41A2-9184-277ECCDF6533}" destId="{41CB0774-D4CE-4C9A-A6EC-1CF2506D02EC}" srcOrd="0" destOrd="0" presId="urn:microsoft.com/office/officeart/2005/8/layout/process4"/>
    <dgm:cxn modelId="{91EFA858-7CB7-4998-AAEC-70B9F498EE63}" type="presOf" srcId="{B00CA32E-CFA1-4180-8FB0-EF4D09F21239}" destId="{9DF4990B-571B-4373-8F6D-692EB6F5009E}" srcOrd="0" destOrd="0" presId="urn:microsoft.com/office/officeart/2005/8/layout/process4"/>
    <dgm:cxn modelId="{1CF8895D-6463-403E-9040-1E8CDA2BEDD9}" type="presOf" srcId="{D2AE5D1D-D755-4E07-A450-236513DC9060}" destId="{2F9D65CA-D88B-48F4-855D-45EA82C2C74E}" srcOrd="0" destOrd="0" presId="urn:microsoft.com/office/officeart/2005/8/layout/process4"/>
    <dgm:cxn modelId="{736D261E-D6D8-4112-B697-247805D097C2}" type="presOf" srcId="{1465789A-23BA-4E96-8033-0C425B951322}" destId="{EF9FFB80-3280-4A44-9D79-2FBFC745321D}" srcOrd="0" destOrd="0" presId="urn:microsoft.com/office/officeart/2005/8/layout/process4"/>
    <dgm:cxn modelId="{6F5EC170-2091-465D-A1DC-F0D65264481C}" srcId="{AFED9F56-AC46-41A2-9184-277ECCDF6533}" destId="{D2AE5D1D-D755-4E07-A450-236513DC9060}" srcOrd="2" destOrd="0" parTransId="{DB9E8223-4A67-45F5-82AD-A34E8EDB4D54}" sibTransId="{10888DF8-CDA9-4B0A-8FCA-EF18327BA371}"/>
    <dgm:cxn modelId="{AB4983FF-6491-4CE8-B181-2FDEB3BA3787}" type="presOf" srcId="{1FEA8F51-C977-4DEE-A9F2-C9F9C5A37F8A}" destId="{F239AA03-2290-4BB9-A8D1-5E04F643E53F}" srcOrd="0" destOrd="0" presId="urn:microsoft.com/office/officeart/2005/8/layout/process4"/>
    <dgm:cxn modelId="{28160E7F-07D0-496A-9B7D-E662677227B8}" srcId="{7517FD05-F5E7-45AA-AE73-9BBCD2F4C061}" destId="{1465789A-23BA-4E96-8033-0C425B951322}" srcOrd="1" destOrd="0" parTransId="{33F432AD-B6DF-4D9E-868A-C15BF34D27F4}" sibTransId="{888591E9-0FB5-4391-A953-0B3246182E0E}"/>
    <dgm:cxn modelId="{DF6BC46E-EFFE-45E0-91F0-B0E1C14F21EE}" type="presOf" srcId="{7517FD05-F5E7-45AA-AE73-9BBCD2F4C061}" destId="{1034DB0E-9E45-4810-B8D4-C19E2C01B0B0}" srcOrd="1" destOrd="0" presId="urn:microsoft.com/office/officeart/2005/8/layout/process4"/>
    <dgm:cxn modelId="{20D47648-39B3-418B-9599-73E3F1904769}" srcId="{7517FD05-F5E7-45AA-AE73-9BBCD2F4C061}" destId="{CBC5A9FE-9517-4B74-9DC4-EAD2514DC463}" srcOrd="2" destOrd="0" parTransId="{36EFAAC0-1220-45AB-8DEA-3BC3530AEB70}" sibTransId="{321A856D-A3B3-43E7-B810-4B9F4C722B73}"/>
    <dgm:cxn modelId="{DD2253A5-A067-4BE6-950C-908AE8C75E5F}" type="presParOf" srcId="{41CB0774-D4CE-4C9A-A6EC-1CF2506D02EC}" destId="{171FA994-3B22-4872-ACF2-D4295C436BB5}" srcOrd="0" destOrd="0" presId="urn:microsoft.com/office/officeart/2005/8/layout/process4"/>
    <dgm:cxn modelId="{80BA0B05-5166-4427-A8AF-73825053D9B3}" type="presParOf" srcId="{171FA994-3B22-4872-ACF2-D4295C436BB5}" destId="{F239AA03-2290-4BB9-A8D1-5E04F643E53F}" srcOrd="0" destOrd="0" presId="urn:microsoft.com/office/officeart/2005/8/layout/process4"/>
    <dgm:cxn modelId="{8CD119A3-2C07-4910-9380-A826B2D4936A}" type="presParOf" srcId="{41CB0774-D4CE-4C9A-A6EC-1CF2506D02EC}" destId="{E6EEF6CC-393F-4AAE-A1F5-9A07A67BAF8C}" srcOrd="1" destOrd="0" presId="urn:microsoft.com/office/officeart/2005/8/layout/process4"/>
    <dgm:cxn modelId="{DC701CD7-FDE2-4E92-848E-7D6FA8C2A2FF}" type="presParOf" srcId="{41CB0774-D4CE-4C9A-A6EC-1CF2506D02EC}" destId="{25606555-4675-47B8-91AE-975575E4D591}" srcOrd="2" destOrd="0" presId="urn:microsoft.com/office/officeart/2005/8/layout/process4"/>
    <dgm:cxn modelId="{7F82873C-83C7-4684-9167-689CC604192C}" type="presParOf" srcId="{25606555-4675-47B8-91AE-975575E4D591}" destId="{AB875082-2683-45CE-851A-E04225AA7F14}" srcOrd="0" destOrd="0" presId="urn:microsoft.com/office/officeart/2005/8/layout/process4"/>
    <dgm:cxn modelId="{99267570-ABE7-495C-8BC2-1CD79813ED74}" type="presParOf" srcId="{41CB0774-D4CE-4C9A-A6EC-1CF2506D02EC}" destId="{827EA2F4-7660-415D-A806-2714AB8FF4F7}" srcOrd="3" destOrd="0" presId="urn:microsoft.com/office/officeart/2005/8/layout/process4"/>
    <dgm:cxn modelId="{8743BC8F-45AE-4B52-8977-8D0EB69205F2}" type="presParOf" srcId="{41CB0774-D4CE-4C9A-A6EC-1CF2506D02EC}" destId="{DB72A90A-4A4B-454B-AE33-25DB70134A0C}" srcOrd="4" destOrd="0" presId="urn:microsoft.com/office/officeart/2005/8/layout/process4"/>
    <dgm:cxn modelId="{6D2B77B7-8629-4F4E-91D8-D7D29D10E9FE}" type="presParOf" srcId="{DB72A90A-4A4B-454B-AE33-25DB70134A0C}" destId="{2F9D65CA-D88B-48F4-855D-45EA82C2C74E}" srcOrd="0" destOrd="0" presId="urn:microsoft.com/office/officeart/2005/8/layout/process4"/>
    <dgm:cxn modelId="{8B8EFAF5-92D9-4872-AA02-A93F74300A91}" type="presParOf" srcId="{41CB0774-D4CE-4C9A-A6EC-1CF2506D02EC}" destId="{EA7CA930-33D2-4AE6-8B49-08F35CA18F18}" srcOrd="5" destOrd="0" presId="urn:microsoft.com/office/officeart/2005/8/layout/process4"/>
    <dgm:cxn modelId="{89F086ED-A342-42C8-814F-01702FD9C3D6}" type="presParOf" srcId="{41CB0774-D4CE-4C9A-A6EC-1CF2506D02EC}" destId="{E18C81D2-4477-4BBC-9490-942BB22EFEDE}" srcOrd="6" destOrd="0" presId="urn:microsoft.com/office/officeart/2005/8/layout/process4"/>
    <dgm:cxn modelId="{9154929C-FF20-4DAA-9A91-0B30B892298F}" type="presParOf" srcId="{E18C81D2-4477-4BBC-9490-942BB22EFEDE}" destId="{011F8966-FC37-4E2F-9664-F83536204735}" srcOrd="0" destOrd="0" presId="urn:microsoft.com/office/officeart/2005/8/layout/process4"/>
    <dgm:cxn modelId="{85AC6C5D-900D-44C6-BEC5-0AA54B11A830}" type="presParOf" srcId="{41CB0774-D4CE-4C9A-A6EC-1CF2506D02EC}" destId="{8118F9FB-F5DA-44D2-B698-CD0DE0A11146}" srcOrd="7" destOrd="0" presId="urn:microsoft.com/office/officeart/2005/8/layout/process4"/>
    <dgm:cxn modelId="{FC150CA1-4B56-411B-B5CC-23EA0AC5CF3C}" type="presParOf" srcId="{41CB0774-D4CE-4C9A-A6EC-1CF2506D02EC}" destId="{AC774443-3EF4-4954-A79F-A18549309A0E}" srcOrd="8" destOrd="0" presId="urn:microsoft.com/office/officeart/2005/8/layout/process4"/>
    <dgm:cxn modelId="{733C5E87-7AB2-4A13-82DB-F41B6E8E6E94}" type="presParOf" srcId="{AC774443-3EF4-4954-A79F-A18549309A0E}" destId="{0CD1530F-D320-4081-870A-BF9E97936027}" srcOrd="0" destOrd="0" presId="urn:microsoft.com/office/officeart/2005/8/layout/process4"/>
    <dgm:cxn modelId="{A8DF84D0-CCBB-4596-96A7-FF737CCFD217}" type="presParOf" srcId="{AC774443-3EF4-4954-A79F-A18549309A0E}" destId="{1034DB0E-9E45-4810-B8D4-C19E2C01B0B0}" srcOrd="1" destOrd="0" presId="urn:microsoft.com/office/officeart/2005/8/layout/process4"/>
    <dgm:cxn modelId="{4E8EFFEB-6FA9-49A2-A6DA-24CBFF567742}" type="presParOf" srcId="{AC774443-3EF4-4954-A79F-A18549309A0E}" destId="{66EF2F28-B6DA-4B13-9F1E-4D8FEEE308BA}" srcOrd="2" destOrd="0" presId="urn:microsoft.com/office/officeart/2005/8/layout/process4"/>
    <dgm:cxn modelId="{DCB8BC23-BFE7-4779-9EFB-B6EC0B5F2AEC}" type="presParOf" srcId="{66EF2F28-B6DA-4B13-9F1E-4D8FEEE308BA}" destId="{9DF4990B-571B-4373-8F6D-692EB6F5009E}" srcOrd="0" destOrd="0" presId="urn:microsoft.com/office/officeart/2005/8/layout/process4"/>
    <dgm:cxn modelId="{01ED5B46-6778-4075-8EE3-C8D29B4FCAE4}" type="presParOf" srcId="{66EF2F28-B6DA-4B13-9F1E-4D8FEEE308BA}" destId="{EF9FFB80-3280-4A44-9D79-2FBFC745321D}" srcOrd="1" destOrd="0" presId="urn:microsoft.com/office/officeart/2005/8/layout/process4"/>
    <dgm:cxn modelId="{07FA7968-E769-4BEF-A717-CF25C79FA9ED}" type="presParOf" srcId="{66EF2F28-B6DA-4B13-9F1E-4D8FEEE308BA}" destId="{143DCB35-41C2-4453-9770-88DD6FCB5F20}"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ED9F56-AC46-41A2-9184-277ECCDF6533}"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n-US"/>
        </a:p>
      </dgm:t>
    </dgm:pt>
    <dgm:pt modelId="{7517FD05-F5E7-45AA-AE73-9BBCD2F4C061}">
      <dgm:prSet phldrT="[Text]" custT="1"/>
      <dgm:spPr/>
      <dgm:t>
        <a:bodyPr/>
        <a:lstStyle/>
        <a:p>
          <a:r>
            <a:rPr lang="en-US" sz="1600" dirty="0">
              <a:solidFill>
                <a:schemeClr val="bg1"/>
              </a:solidFill>
            </a:rPr>
            <a:t>Screening</a:t>
          </a:r>
        </a:p>
      </dgm:t>
    </dgm:pt>
    <dgm:pt modelId="{BEBFADF5-A1B1-43FE-B325-29955718B757}" type="parTrans" cxnId="{29D4B86E-C436-48DD-A9CD-A2A48CEC6AD5}">
      <dgm:prSet/>
      <dgm:spPr/>
      <dgm:t>
        <a:bodyPr/>
        <a:lstStyle/>
        <a:p>
          <a:endParaRPr lang="en-US">
            <a:solidFill>
              <a:schemeClr val="tx1"/>
            </a:solidFill>
          </a:endParaRPr>
        </a:p>
      </dgm:t>
    </dgm:pt>
    <dgm:pt modelId="{A54DAF97-41CB-4570-B6D1-023131E4E5B6}" type="sibTrans" cxnId="{29D4B86E-C436-48DD-A9CD-A2A48CEC6AD5}">
      <dgm:prSet/>
      <dgm:spPr/>
      <dgm:t>
        <a:bodyPr/>
        <a:lstStyle/>
        <a:p>
          <a:endParaRPr lang="en-US">
            <a:solidFill>
              <a:schemeClr val="tx1"/>
            </a:solidFill>
          </a:endParaRPr>
        </a:p>
      </dgm:t>
    </dgm:pt>
    <dgm:pt modelId="{B00CA32E-CFA1-4180-8FB0-EF4D09F21239}">
      <dgm:prSet phldrT="[Text]"/>
      <dgm:spPr/>
      <dgm:t>
        <a:bodyPr/>
        <a:lstStyle/>
        <a:p>
          <a:r>
            <a:rPr lang="en-US" dirty="0">
              <a:solidFill>
                <a:schemeClr val="tx1"/>
              </a:solidFill>
            </a:rPr>
            <a:t>Contextual Challenges</a:t>
          </a:r>
        </a:p>
      </dgm:t>
    </dgm:pt>
    <dgm:pt modelId="{E89D4AA1-9C57-4E0E-B9EA-A6E0350DACFF}" type="parTrans" cxnId="{617876C9-2CDB-44BD-BAD0-769EC41D6CAE}">
      <dgm:prSet/>
      <dgm:spPr/>
      <dgm:t>
        <a:bodyPr/>
        <a:lstStyle/>
        <a:p>
          <a:endParaRPr lang="en-US">
            <a:solidFill>
              <a:schemeClr val="tx1"/>
            </a:solidFill>
          </a:endParaRPr>
        </a:p>
      </dgm:t>
    </dgm:pt>
    <dgm:pt modelId="{19A282A9-2AAA-4768-9077-94D6BD489739}" type="sibTrans" cxnId="{617876C9-2CDB-44BD-BAD0-769EC41D6CAE}">
      <dgm:prSet/>
      <dgm:spPr/>
      <dgm:t>
        <a:bodyPr/>
        <a:lstStyle/>
        <a:p>
          <a:endParaRPr lang="en-US">
            <a:solidFill>
              <a:schemeClr val="tx1"/>
            </a:solidFill>
          </a:endParaRPr>
        </a:p>
      </dgm:t>
    </dgm:pt>
    <dgm:pt modelId="{1465789A-23BA-4E96-8033-0C425B951322}">
      <dgm:prSet phldrT="[Text]"/>
      <dgm:spPr/>
      <dgm:t>
        <a:bodyPr/>
        <a:lstStyle/>
        <a:p>
          <a:r>
            <a:rPr lang="en-US">
              <a:solidFill>
                <a:schemeClr val="tx1"/>
              </a:solidFill>
            </a:rPr>
            <a:t>Operational Footprint</a:t>
          </a:r>
        </a:p>
      </dgm:t>
    </dgm:pt>
    <dgm:pt modelId="{33F432AD-B6DF-4D9E-868A-C15BF34D27F4}" type="parTrans" cxnId="{28160E7F-07D0-496A-9B7D-E662677227B8}">
      <dgm:prSet/>
      <dgm:spPr/>
      <dgm:t>
        <a:bodyPr/>
        <a:lstStyle/>
        <a:p>
          <a:endParaRPr lang="en-US">
            <a:solidFill>
              <a:schemeClr val="tx1"/>
            </a:solidFill>
          </a:endParaRPr>
        </a:p>
      </dgm:t>
    </dgm:pt>
    <dgm:pt modelId="{888591E9-0FB5-4391-A953-0B3246182E0E}" type="sibTrans" cxnId="{28160E7F-07D0-496A-9B7D-E662677227B8}">
      <dgm:prSet/>
      <dgm:spPr/>
      <dgm:t>
        <a:bodyPr/>
        <a:lstStyle/>
        <a:p>
          <a:endParaRPr lang="en-US">
            <a:solidFill>
              <a:schemeClr val="tx1"/>
            </a:solidFill>
          </a:endParaRPr>
        </a:p>
      </dgm:t>
    </dgm:pt>
    <dgm:pt modelId="{C861D273-BB9D-4C78-9DF0-0C55723F5FC4}">
      <dgm:prSet phldrT="[Text]" custT="1"/>
      <dgm:spPr>
        <a:solidFill>
          <a:srgbClr val="A5E9D9"/>
        </a:solidFill>
      </dgm:spPr>
      <dgm:t>
        <a:bodyPr/>
        <a:lstStyle/>
        <a:p>
          <a:r>
            <a:rPr lang="en-US" sz="1600" dirty="0">
              <a:solidFill>
                <a:schemeClr val="tx1"/>
              </a:solidFill>
            </a:rPr>
            <a:t>Scoping</a:t>
          </a:r>
        </a:p>
      </dgm:t>
    </dgm:pt>
    <dgm:pt modelId="{1C5D0EF9-E789-4C49-80AB-1E5C7720767B}" type="parTrans" cxnId="{6A943F56-779E-4C3E-ACA7-E24F9420D230}">
      <dgm:prSet/>
      <dgm:spPr/>
      <dgm:t>
        <a:bodyPr/>
        <a:lstStyle/>
        <a:p>
          <a:endParaRPr lang="en-US">
            <a:solidFill>
              <a:schemeClr val="tx1"/>
            </a:solidFill>
          </a:endParaRPr>
        </a:p>
      </dgm:t>
    </dgm:pt>
    <dgm:pt modelId="{7942B0F5-766F-43DC-8702-2B8FCA9074BB}" type="sibTrans" cxnId="{6A943F56-779E-4C3E-ACA7-E24F9420D230}">
      <dgm:prSet/>
      <dgm:spPr/>
      <dgm:t>
        <a:bodyPr/>
        <a:lstStyle/>
        <a:p>
          <a:endParaRPr lang="en-US">
            <a:solidFill>
              <a:schemeClr val="tx1"/>
            </a:solidFill>
          </a:endParaRPr>
        </a:p>
      </dgm:t>
    </dgm:pt>
    <dgm:pt modelId="{D2AE5D1D-D755-4E07-A450-236513DC9060}">
      <dgm:prSet phldrT="[Text]" custT="1"/>
      <dgm:spPr>
        <a:solidFill>
          <a:srgbClr val="C1F7CB"/>
        </a:solidFill>
      </dgm:spPr>
      <dgm:t>
        <a:bodyPr/>
        <a:lstStyle/>
        <a:p>
          <a:r>
            <a:rPr lang="en-US" sz="1600" dirty="0" smtClean="0">
              <a:solidFill>
                <a:schemeClr val="tx1"/>
              </a:solidFill>
            </a:rPr>
            <a:t>Field-based HRIA</a:t>
          </a:r>
          <a:endParaRPr lang="en-US" sz="1600" dirty="0">
            <a:solidFill>
              <a:schemeClr val="tx1"/>
            </a:solidFill>
          </a:endParaRPr>
        </a:p>
      </dgm:t>
    </dgm:pt>
    <dgm:pt modelId="{DB9E8223-4A67-45F5-82AD-A34E8EDB4D54}" type="parTrans" cxnId="{6F5EC170-2091-465D-A1DC-F0D65264481C}">
      <dgm:prSet/>
      <dgm:spPr/>
      <dgm:t>
        <a:bodyPr/>
        <a:lstStyle/>
        <a:p>
          <a:endParaRPr lang="en-US">
            <a:solidFill>
              <a:schemeClr val="tx1"/>
            </a:solidFill>
          </a:endParaRPr>
        </a:p>
      </dgm:t>
    </dgm:pt>
    <dgm:pt modelId="{10888DF8-CDA9-4B0A-8FCA-EF18327BA371}" type="sibTrans" cxnId="{6F5EC170-2091-465D-A1DC-F0D65264481C}">
      <dgm:prSet/>
      <dgm:spPr/>
      <dgm:t>
        <a:bodyPr/>
        <a:lstStyle/>
        <a:p>
          <a:endParaRPr lang="en-US">
            <a:solidFill>
              <a:schemeClr val="tx1"/>
            </a:solidFill>
          </a:endParaRPr>
        </a:p>
      </dgm:t>
    </dgm:pt>
    <dgm:pt modelId="{1FEA8F51-C977-4DEE-A9F2-C9F9C5A37F8A}">
      <dgm:prSet phldrT="[Text]" custT="1"/>
      <dgm:spPr>
        <a:solidFill>
          <a:srgbClr val="FFE48F"/>
        </a:solidFill>
      </dgm:spPr>
      <dgm:t>
        <a:bodyPr/>
        <a:lstStyle/>
        <a:p>
          <a:r>
            <a:rPr lang="en-US" sz="1600" dirty="0">
              <a:solidFill>
                <a:schemeClr val="tx1"/>
              </a:solidFill>
            </a:rPr>
            <a:t>Management and Monitoring</a:t>
          </a:r>
        </a:p>
      </dgm:t>
    </dgm:pt>
    <dgm:pt modelId="{1F8EF474-A2DB-417F-ACA5-585E1D9C0AEC}" type="parTrans" cxnId="{1E83EB76-FB1F-4F41-B540-AC820A1421BE}">
      <dgm:prSet/>
      <dgm:spPr/>
      <dgm:t>
        <a:bodyPr/>
        <a:lstStyle/>
        <a:p>
          <a:endParaRPr lang="en-US">
            <a:solidFill>
              <a:schemeClr val="tx1"/>
            </a:solidFill>
          </a:endParaRPr>
        </a:p>
      </dgm:t>
    </dgm:pt>
    <dgm:pt modelId="{9FC0F399-C9C6-45F9-BFDE-17880E09B6CB}" type="sibTrans" cxnId="{1E83EB76-FB1F-4F41-B540-AC820A1421BE}">
      <dgm:prSet/>
      <dgm:spPr/>
      <dgm:t>
        <a:bodyPr/>
        <a:lstStyle/>
        <a:p>
          <a:endParaRPr lang="en-US">
            <a:solidFill>
              <a:schemeClr val="tx1"/>
            </a:solidFill>
          </a:endParaRPr>
        </a:p>
      </dgm:t>
    </dgm:pt>
    <dgm:pt modelId="{CBC5A9FE-9517-4B74-9DC4-EAD2514DC463}">
      <dgm:prSet phldrT="[Text]"/>
      <dgm:spPr/>
      <dgm:t>
        <a:bodyPr/>
        <a:lstStyle/>
        <a:p>
          <a:r>
            <a:rPr lang="en-US">
              <a:solidFill>
                <a:schemeClr val="tx1"/>
              </a:solidFill>
            </a:rPr>
            <a:t>Industry Issues</a:t>
          </a:r>
        </a:p>
      </dgm:t>
    </dgm:pt>
    <dgm:pt modelId="{36EFAAC0-1220-45AB-8DEA-3BC3530AEB70}" type="parTrans" cxnId="{20D47648-39B3-418B-9599-73E3F1904769}">
      <dgm:prSet/>
      <dgm:spPr/>
      <dgm:t>
        <a:bodyPr/>
        <a:lstStyle/>
        <a:p>
          <a:endParaRPr lang="en-US">
            <a:solidFill>
              <a:schemeClr val="tx1"/>
            </a:solidFill>
          </a:endParaRPr>
        </a:p>
      </dgm:t>
    </dgm:pt>
    <dgm:pt modelId="{321A856D-A3B3-43E7-B810-4B9F4C722B73}" type="sibTrans" cxnId="{20D47648-39B3-418B-9599-73E3F1904769}">
      <dgm:prSet/>
      <dgm:spPr/>
      <dgm:t>
        <a:bodyPr/>
        <a:lstStyle/>
        <a:p>
          <a:endParaRPr lang="en-US">
            <a:solidFill>
              <a:schemeClr val="tx1"/>
            </a:solidFill>
          </a:endParaRPr>
        </a:p>
      </dgm:t>
    </dgm:pt>
    <dgm:pt modelId="{99DA15FE-AF66-4E0D-A2ED-4C5473143586}">
      <dgm:prSet phldrT="[Text]" custT="1"/>
      <dgm:spPr>
        <a:solidFill>
          <a:srgbClr val="D6F9BF"/>
        </a:solidFill>
      </dgm:spPr>
      <dgm:t>
        <a:bodyPr/>
        <a:lstStyle/>
        <a:p>
          <a:r>
            <a:rPr lang="en-US" sz="1600" dirty="0" smtClean="0">
              <a:solidFill>
                <a:schemeClr val="tx1"/>
              </a:solidFill>
            </a:rPr>
            <a:t>Mitigation Action Plan</a:t>
          </a:r>
          <a:endParaRPr lang="en-US" sz="1600" dirty="0">
            <a:solidFill>
              <a:schemeClr val="tx1"/>
            </a:solidFill>
          </a:endParaRPr>
        </a:p>
      </dgm:t>
    </dgm:pt>
    <dgm:pt modelId="{41C495BF-7CEC-45FF-9544-40E3558BD31D}" type="sibTrans" cxnId="{DC7CDCF7-F80F-4490-8789-FBE2F46E3D61}">
      <dgm:prSet/>
      <dgm:spPr/>
      <dgm:t>
        <a:bodyPr/>
        <a:lstStyle/>
        <a:p>
          <a:endParaRPr lang="en-US">
            <a:solidFill>
              <a:schemeClr val="tx1"/>
            </a:solidFill>
          </a:endParaRPr>
        </a:p>
      </dgm:t>
    </dgm:pt>
    <dgm:pt modelId="{0C230D9E-1127-4B61-B684-34E43EFC59E1}" type="parTrans" cxnId="{DC7CDCF7-F80F-4490-8789-FBE2F46E3D61}">
      <dgm:prSet/>
      <dgm:spPr/>
      <dgm:t>
        <a:bodyPr/>
        <a:lstStyle/>
        <a:p>
          <a:endParaRPr lang="en-US">
            <a:solidFill>
              <a:schemeClr val="tx1"/>
            </a:solidFill>
          </a:endParaRPr>
        </a:p>
      </dgm:t>
    </dgm:pt>
    <dgm:pt modelId="{41CB0774-D4CE-4C9A-A6EC-1CF2506D02EC}" type="pres">
      <dgm:prSet presAssocID="{AFED9F56-AC46-41A2-9184-277ECCDF6533}" presName="Name0" presStyleCnt="0">
        <dgm:presLayoutVars>
          <dgm:dir/>
          <dgm:animLvl val="lvl"/>
          <dgm:resizeHandles val="exact"/>
        </dgm:presLayoutVars>
      </dgm:prSet>
      <dgm:spPr/>
      <dgm:t>
        <a:bodyPr/>
        <a:lstStyle/>
        <a:p>
          <a:endParaRPr lang="en-US"/>
        </a:p>
      </dgm:t>
    </dgm:pt>
    <dgm:pt modelId="{171FA994-3B22-4872-ACF2-D4295C436BB5}" type="pres">
      <dgm:prSet presAssocID="{1FEA8F51-C977-4DEE-A9F2-C9F9C5A37F8A}" presName="boxAndChildren" presStyleCnt="0"/>
      <dgm:spPr/>
    </dgm:pt>
    <dgm:pt modelId="{F239AA03-2290-4BB9-A8D1-5E04F643E53F}" type="pres">
      <dgm:prSet presAssocID="{1FEA8F51-C977-4DEE-A9F2-C9F9C5A37F8A}" presName="parentTextBox" presStyleLbl="node1" presStyleIdx="0" presStyleCnt="5" custScaleY="44382"/>
      <dgm:spPr/>
      <dgm:t>
        <a:bodyPr/>
        <a:lstStyle/>
        <a:p>
          <a:endParaRPr lang="en-US"/>
        </a:p>
      </dgm:t>
    </dgm:pt>
    <dgm:pt modelId="{E6EEF6CC-393F-4AAE-A1F5-9A07A67BAF8C}" type="pres">
      <dgm:prSet presAssocID="{41C495BF-7CEC-45FF-9544-40E3558BD31D}" presName="sp" presStyleCnt="0"/>
      <dgm:spPr/>
    </dgm:pt>
    <dgm:pt modelId="{25606555-4675-47B8-91AE-975575E4D591}" type="pres">
      <dgm:prSet presAssocID="{99DA15FE-AF66-4E0D-A2ED-4C5473143586}" presName="arrowAndChildren" presStyleCnt="0"/>
      <dgm:spPr/>
    </dgm:pt>
    <dgm:pt modelId="{AB875082-2683-45CE-851A-E04225AA7F14}" type="pres">
      <dgm:prSet presAssocID="{99DA15FE-AF66-4E0D-A2ED-4C5473143586}" presName="parentTextArrow" presStyleLbl="node1" presStyleIdx="1" presStyleCnt="5" custScaleY="36193"/>
      <dgm:spPr/>
      <dgm:t>
        <a:bodyPr/>
        <a:lstStyle/>
        <a:p>
          <a:endParaRPr lang="en-US"/>
        </a:p>
      </dgm:t>
    </dgm:pt>
    <dgm:pt modelId="{827EA2F4-7660-415D-A806-2714AB8FF4F7}" type="pres">
      <dgm:prSet presAssocID="{10888DF8-CDA9-4B0A-8FCA-EF18327BA371}" presName="sp" presStyleCnt="0"/>
      <dgm:spPr/>
    </dgm:pt>
    <dgm:pt modelId="{DB72A90A-4A4B-454B-AE33-25DB70134A0C}" type="pres">
      <dgm:prSet presAssocID="{D2AE5D1D-D755-4E07-A450-236513DC9060}" presName="arrowAndChildren" presStyleCnt="0"/>
      <dgm:spPr/>
    </dgm:pt>
    <dgm:pt modelId="{2F9D65CA-D88B-48F4-855D-45EA82C2C74E}" type="pres">
      <dgm:prSet presAssocID="{D2AE5D1D-D755-4E07-A450-236513DC9060}" presName="parentTextArrow" presStyleLbl="node1" presStyleIdx="2" presStyleCnt="5" custScaleY="33867"/>
      <dgm:spPr/>
      <dgm:t>
        <a:bodyPr/>
        <a:lstStyle/>
        <a:p>
          <a:endParaRPr lang="en-US"/>
        </a:p>
      </dgm:t>
    </dgm:pt>
    <dgm:pt modelId="{EA7CA930-33D2-4AE6-8B49-08F35CA18F18}" type="pres">
      <dgm:prSet presAssocID="{7942B0F5-766F-43DC-8702-2B8FCA9074BB}" presName="sp" presStyleCnt="0"/>
      <dgm:spPr/>
    </dgm:pt>
    <dgm:pt modelId="{E18C81D2-4477-4BBC-9490-942BB22EFEDE}" type="pres">
      <dgm:prSet presAssocID="{C861D273-BB9D-4C78-9DF0-0C55723F5FC4}" presName="arrowAndChildren" presStyleCnt="0"/>
      <dgm:spPr/>
    </dgm:pt>
    <dgm:pt modelId="{011F8966-FC37-4E2F-9664-F83536204735}" type="pres">
      <dgm:prSet presAssocID="{C861D273-BB9D-4C78-9DF0-0C55723F5FC4}" presName="parentTextArrow" presStyleLbl="node1" presStyleIdx="3" presStyleCnt="5" custScaleY="30807"/>
      <dgm:spPr/>
      <dgm:t>
        <a:bodyPr/>
        <a:lstStyle/>
        <a:p>
          <a:endParaRPr lang="en-US"/>
        </a:p>
      </dgm:t>
    </dgm:pt>
    <dgm:pt modelId="{8118F9FB-F5DA-44D2-B698-CD0DE0A11146}" type="pres">
      <dgm:prSet presAssocID="{A54DAF97-41CB-4570-B6D1-023131E4E5B6}" presName="sp" presStyleCnt="0"/>
      <dgm:spPr/>
    </dgm:pt>
    <dgm:pt modelId="{AC774443-3EF4-4954-A79F-A18549309A0E}" type="pres">
      <dgm:prSet presAssocID="{7517FD05-F5E7-45AA-AE73-9BBCD2F4C061}" presName="arrowAndChildren" presStyleCnt="0"/>
      <dgm:spPr/>
    </dgm:pt>
    <dgm:pt modelId="{0CD1530F-D320-4081-870A-BF9E97936027}" type="pres">
      <dgm:prSet presAssocID="{7517FD05-F5E7-45AA-AE73-9BBCD2F4C061}" presName="parentTextArrow" presStyleLbl="node1" presStyleIdx="3" presStyleCnt="5"/>
      <dgm:spPr/>
      <dgm:t>
        <a:bodyPr/>
        <a:lstStyle/>
        <a:p>
          <a:endParaRPr lang="en-US"/>
        </a:p>
      </dgm:t>
    </dgm:pt>
    <dgm:pt modelId="{1034DB0E-9E45-4810-B8D4-C19E2C01B0B0}" type="pres">
      <dgm:prSet presAssocID="{7517FD05-F5E7-45AA-AE73-9BBCD2F4C061}" presName="arrow" presStyleLbl="node1" presStyleIdx="4" presStyleCnt="5"/>
      <dgm:spPr/>
      <dgm:t>
        <a:bodyPr/>
        <a:lstStyle/>
        <a:p>
          <a:endParaRPr lang="en-US"/>
        </a:p>
      </dgm:t>
    </dgm:pt>
    <dgm:pt modelId="{66EF2F28-B6DA-4B13-9F1E-4D8FEEE308BA}" type="pres">
      <dgm:prSet presAssocID="{7517FD05-F5E7-45AA-AE73-9BBCD2F4C061}" presName="descendantArrow" presStyleCnt="0"/>
      <dgm:spPr/>
    </dgm:pt>
    <dgm:pt modelId="{9DF4990B-571B-4373-8F6D-692EB6F5009E}" type="pres">
      <dgm:prSet presAssocID="{B00CA32E-CFA1-4180-8FB0-EF4D09F21239}" presName="childTextArrow" presStyleLbl="fgAccFollowNode1" presStyleIdx="0" presStyleCnt="3">
        <dgm:presLayoutVars>
          <dgm:bulletEnabled val="1"/>
        </dgm:presLayoutVars>
      </dgm:prSet>
      <dgm:spPr/>
      <dgm:t>
        <a:bodyPr/>
        <a:lstStyle/>
        <a:p>
          <a:endParaRPr lang="en-US"/>
        </a:p>
      </dgm:t>
    </dgm:pt>
    <dgm:pt modelId="{EF9FFB80-3280-4A44-9D79-2FBFC745321D}" type="pres">
      <dgm:prSet presAssocID="{1465789A-23BA-4E96-8033-0C425B951322}" presName="childTextArrow" presStyleLbl="fgAccFollowNode1" presStyleIdx="1" presStyleCnt="3">
        <dgm:presLayoutVars>
          <dgm:bulletEnabled val="1"/>
        </dgm:presLayoutVars>
      </dgm:prSet>
      <dgm:spPr/>
      <dgm:t>
        <a:bodyPr/>
        <a:lstStyle/>
        <a:p>
          <a:endParaRPr lang="en-US"/>
        </a:p>
      </dgm:t>
    </dgm:pt>
    <dgm:pt modelId="{143DCB35-41C2-4453-9770-88DD6FCB5F20}" type="pres">
      <dgm:prSet presAssocID="{CBC5A9FE-9517-4B74-9DC4-EAD2514DC463}" presName="childTextArrow" presStyleLbl="fgAccFollowNode1" presStyleIdx="2" presStyleCnt="3">
        <dgm:presLayoutVars>
          <dgm:bulletEnabled val="1"/>
        </dgm:presLayoutVars>
      </dgm:prSet>
      <dgm:spPr/>
      <dgm:t>
        <a:bodyPr/>
        <a:lstStyle/>
        <a:p>
          <a:endParaRPr lang="en-US"/>
        </a:p>
      </dgm:t>
    </dgm:pt>
  </dgm:ptLst>
  <dgm:cxnLst>
    <dgm:cxn modelId="{29D4B86E-C436-48DD-A9CD-A2A48CEC6AD5}" srcId="{AFED9F56-AC46-41A2-9184-277ECCDF6533}" destId="{7517FD05-F5E7-45AA-AE73-9BBCD2F4C061}" srcOrd="0" destOrd="0" parTransId="{BEBFADF5-A1B1-43FE-B325-29955718B757}" sibTransId="{A54DAF97-41CB-4570-B6D1-023131E4E5B6}"/>
    <dgm:cxn modelId="{DC7CDCF7-F80F-4490-8789-FBE2F46E3D61}" srcId="{AFED9F56-AC46-41A2-9184-277ECCDF6533}" destId="{99DA15FE-AF66-4E0D-A2ED-4C5473143586}" srcOrd="3" destOrd="0" parTransId="{0C230D9E-1127-4B61-B684-34E43EFC59E1}" sibTransId="{41C495BF-7CEC-45FF-9544-40E3558BD31D}"/>
    <dgm:cxn modelId="{6A943F56-779E-4C3E-ACA7-E24F9420D230}" srcId="{AFED9F56-AC46-41A2-9184-277ECCDF6533}" destId="{C861D273-BB9D-4C78-9DF0-0C55723F5FC4}" srcOrd="1" destOrd="0" parTransId="{1C5D0EF9-E789-4C49-80AB-1E5C7720767B}" sibTransId="{7942B0F5-766F-43DC-8702-2B8FCA9074BB}"/>
    <dgm:cxn modelId="{7C4EB20E-B658-4A01-89DA-D72A17E86BE3}" type="presOf" srcId="{1FEA8F51-C977-4DEE-A9F2-C9F9C5A37F8A}" destId="{F239AA03-2290-4BB9-A8D1-5E04F643E53F}" srcOrd="0" destOrd="0" presId="urn:microsoft.com/office/officeart/2005/8/layout/process4"/>
    <dgm:cxn modelId="{F41E111B-80DC-4A07-A71D-49CB6FF15412}" type="presOf" srcId="{CBC5A9FE-9517-4B74-9DC4-EAD2514DC463}" destId="{143DCB35-41C2-4453-9770-88DD6FCB5F20}" srcOrd="0" destOrd="0" presId="urn:microsoft.com/office/officeart/2005/8/layout/process4"/>
    <dgm:cxn modelId="{0CF50120-D5C8-45C3-8C57-9C73381E4F1E}" type="presOf" srcId="{D2AE5D1D-D755-4E07-A450-236513DC9060}" destId="{2F9D65CA-D88B-48F4-855D-45EA82C2C74E}" srcOrd="0" destOrd="0" presId="urn:microsoft.com/office/officeart/2005/8/layout/process4"/>
    <dgm:cxn modelId="{DD0F366D-B683-43B7-9D75-077FB6B9FEF5}" type="presOf" srcId="{7517FD05-F5E7-45AA-AE73-9BBCD2F4C061}" destId="{1034DB0E-9E45-4810-B8D4-C19E2C01B0B0}" srcOrd="1" destOrd="0" presId="urn:microsoft.com/office/officeart/2005/8/layout/process4"/>
    <dgm:cxn modelId="{617876C9-2CDB-44BD-BAD0-769EC41D6CAE}" srcId="{7517FD05-F5E7-45AA-AE73-9BBCD2F4C061}" destId="{B00CA32E-CFA1-4180-8FB0-EF4D09F21239}" srcOrd="0" destOrd="0" parTransId="{E89D4AA1-9C57-4E0E-B9EA-A6E0350DACFF}" sibTransId="{19A282A9-2AAA-4768-9077-94D6BD489739}"/>
    <dgm:cxn modelId="{1E83EB76-FB1F-4F41-B540-AC820A1421BE}" srcId="{AFED9F56-AC46-41A2-9184-277ECCDF6533}" destId="{1FEA8F51-C977-4DEE-A9F2-C9F9C5A37F8A}" srcOrd="4" destOrd="0" parTransId="{1F8EF474-A2DB-417F-ACA5-585E1D9C0AEC}" sibTransId="{9FC0F399-C9C6-45F9-BFDE-17880E09B6CB}"/>
    <dgm:cxn modelId="{F968A041-08C3-445B-A21E-59C92EFB5624}" type="presOf" srcId="{AFED9F56-AC46-41A2-9184-277ECCDF6533}" destId="{41CB0774-D4CE-4C9A-A6EC-1CF2506D02EC}" srcOrd="0" destOrd="0" presId="urn:microsoft.com/office/officeart/2005/8/layout/process4"/>
    <dgm:cxn modelId="{43D35714-F89C-41A5-B652-D8FBB2576D70}" type="presOf" srcId="{B00CA32E-CFA1-4180-8FB0-EF4D09F21239}" destId="{9DF4990B-571B-4373-8F6D-692EB6F5009E}" srcOrd="0" destOrd="0" presId="urn:microsoft.com/office/officeart/2005/8/layout/process4"/>
    <dgm:cxn modelId="{223D73C8-93AB-4A27-AB85-AA348C68E2EC}" type="presOf" srcId="{C861D273-BB9D-4C78-9DF0-0C55723F5FC4}" destId="{011F8966-FC37-4E2F-9664-F83536204735}" srcOrd="0" destOrd="0" presId="urn:microsoft.com/office/officeart/2005/8/layout/process4"/>
    <dgm:cxn modelId="{F779061B-B5BF-4FE5-9A2D-330F0CD1475D}" type="presOf" srcId="{1465789A-23BA-4E96-8033-0C425B951322}" destId="{EF9FFB80-3280-4A44-9D79-2FBFC745321D}" srcOrd="0" destOrd="0" presId="urn:microsoft.com/office/officeart/2005/8/layout/process4"/>
    <dgm:cxn modelId="{6F5EC170-2091-465D-A1DC-F0D65264481C}" srcId="{AFED9F56-AC46-41A2-9184-277ECCDF6533}" destId="{D2AE5D1D-D755-4E07-A450-236513DC9060}" srcOrd="2" destOrd="0" parTransId="{DB9E8223-4A67-45F5-82AD-A34E8EDB4D54}" sibTransId="{10888DF8-CDA9-4B0A-8FCA-EF18327BA371}"/>
    <dgm:cxn modelId="{D4FD8756-7013-412D-8906-442D5631CA7F}" type="presOf" srcId="{7517FD05-F5E7-45AA-AE73-9BBCD2F4C061}" destId="{0CD1530F-D320-4081-870A-BF9E97936027}" srcOrd="0" destOrd="0" presId="urn:microsoft.com/office/officeart/2005/8/layout/process4"/>
    <dgm:cxn modelId="{28160E7F-07D0-496A-9B7D-E662677227B8}" srcId="{7517FD05-F5E7-45AA-AE73-9BBCD2F4C061}" destId="{1465789A-23BA-4E96-8033-0C425B951322}" srcOrd="1" destOrd="0" parTransId="{33F432AD-B6DF-4D9E-868A-C15BF34D27F4}" sibTransId="{888591E9-0FB5-4391-A953-0B3246182E0E}"/>
    <dgm:cxn modelId="{20D47648-39B3-418B-9599-73E3F1904769}" srcId="{7517FD05-F5E7-45AA-AE73-9BBCD2F4C061}" destId="{CBC5A9FE-9517-4B74-9DC4-EAD2514DC463}" srcOrd="2" destOrd="0" parTransId="{36EFAAC0-1220-45AB-8DEA-3BC3530AEB70}" sibTransId="{321A856D-A3B3-43E7-B810-4B9F4C722B73}"/>
    <dgm:cxn modelId="{51A227F9-0F26-4510-8AB8-68D1A37A090A}" type="presOf" srcId="{99DA15FE-AF66-4E0D-A2ED-4C5473143586}" destId="{AB875082-2683-45CE-851A-E04225AA7F14}" srcOrd="0" destOrd="0" presId="urn:microsoft.com/office/officeart/2005/8/layout/process4"/>
    <dgm:cxn modelId="{F27FE7B7-D797-441E-8DD3-04CC61FF596E}" type="presParOf" srcId="{41CB0774-D4CE-4C9A-A6EC-1CF2506D02EC}" destId="{171FA994-3B22-4872-ACF2-D4295C436BB5}" srcOrd="0" destOrd="0" presId="urn:microsoft.com/office/officeart/2005/8/layout/process4"/>
    <dgm:cxn modelId="{DC56CC4B-CEEB-4FAD-A5E0-283B8400033E}" type="presParOf" srcId="{171FA994-3B22-4872-ACF2-D4295C436BB5}" destId="{F239AA03-2290-4BB9-A8D1-5E04F643E53F}" srcOrd="0" destOrd="0" presId="urn:microsoft.com/office/officeart/2005/8/layout/process4"/>
    <dgm:cxn modelId="{1C585EDF-4EDC-4E00-A746-F9DAB8EC6D7B}" type="presParOf" srcId="{41CB0774-D4CE-4C9A-A6EC-1CF2506D02EC}" destId="{E6EEF6CC-393F-4AAE-A1F5-9A07A67BAF8C}" srcOrd="1" destOrd="0" presId="urn:microsoft.com/office/officeart/2005/8/layout/process4"/>
    <dgm:cxn modelId="{E1387C0C-1294-4D80-BFB3-B2C2F33A3156}" type="presParOf" srcId="{41CB0774-D4CE-4C9A-A6EC-1CF2506D02EC}" destId="{25606555-4675-47B8-91AE-975575E4D591}" srcOrd="2" destOrd="0" presId="urn:microsoft.com/office/officeart/2005/8/layout/process4"/>
    <dgm:cxn modelId="{3BAD998C-F09E-4857-A463-38CF90C37C06}" type="presParOf" srcId="{25606555-4675-47B8-91AE-975575E4D591}" destId="{AB875082-2683-45CE-851A-E04225AA7F14}" srcOrd="0" destOrd="0" presId="urn:microsoft.com/office/officeart/2005/8/layout/process4"/>
    <dgm:cxn modelId="{F82ACDA3-B5AF-4AF9-BB72-2C5C3FD064F5}" type="presParOf" srcId="{41CB0774-D4CE-4C9A-A6EC-1CF2506D02EC}" destId="{827EA2F4-7660-415D-A806-2714AB8FF4F7}" srcOrd="3" destOrd="0" presId="urn:microsoft.com/office/officeart/2005/8/layout/process4"/>
    <dgm:cxn modelId="{B66AE8D0-3E4E-4B47-B759-B507D8841DD1}" type="presParOf" srcId="{41CB0774-D4CE-4C9A-A6EC-1CF2506D02EC}" destId="{DB72A90A-4A4B-454B-AE33-25DB70134A0C}" srcOrd="4" destOrd="0" presId="urn:microsoft.com/office/officeart/2005/8/layout/process4"/>
    <dgm:cxn modelId="{6A67D920-A039-4C59-8ECF-3A012E130DD3}" type="presParOf" srcId="{DB72A90A-4A4B-454B-AE33-25DB70134A0C}" destId="{2F9D65CA-D88B-48F4-855D-45EA82C2C74E}" srcOrd="0" destOrd="0" presId="urn:microsoft.com/office/officeart/2005/8/layout/process4"/>
    <dgm:cxn modelId="{A3A0B763-D306-43D7-8EDD-163C000039DD}" type="presParOf" srcId="{41CB0774-D4CE-4C9A-A6EC-1CF2506D02EC}" destId="{EA7CA930-33D2-4AE6-8B49-08F35CA18F18}" srcOrd="5" destOrd="0" presId="urn:microsoft.com/office/officeart/2005/8/layout/process4"/>
    <dgm:cxn modelId="{5D7B0821-E5E0-4ABA-BE45-74E489122704}" type="presParOf" srcId="{41CB0774-D4CE-4C9A-A6EC-1CF2506D02EC}" destId="{E18C81D2-4477-4BBC-9490-942BB22EFEDE}" srcOrd="6" destOrd="0" presId="urn:microsoft.com/office/officeart/2005/8/layout/process4"/>
    <dgm:cxn modelId="{59BC85EC-A3C2-4C78-9A47-A15552C40FF0}" type="presParOf" srcId="{E18C81D2-4477-4BBC-9490-942BB22EFEDE}" destId="{011F8966-FC37-4E2F-9664-F83536204735}" srcOrd="0" destOrd="0" presId="urn:microsoft.com/office/officeart/2005/8/layout/process4"/>
    <dgm:cxn modelId="{35975D58-F790-4907-B397-D761DB9BFEF9}" type="presParOf" srcId="{41CB0774-D4CE-4C9A-A6EC-1CF2506D02EC}" destId="{8118F9FB-F5DA-44D2-B698-CD0DE0A11146}" srcOrd="7" destOrd="0" presId="urn:microsoft.com/office/officeart/2005/8/layout/process4"/>
    <dgm:cxn modelId="{52331CA4-12B5-4751-9647-D542EF8C3686}" type="presParOf" srcId="{41CB0774-D4CE-4C9A-A6EC-1CF2506D02EC}" destId="{AC774443-3EF4-4954-A79F-A18549309A0E}" srcOrd="8" destOrd="0" presId="urn:microsoft.com/office/officeart/2005/8/layout/process4"/>
    <dgm:cxn modelId="{415CDA90-EE32-4289-A885-F62DAECFC6B3}" type="presParOf" srcId="{AC774443-3EF4-4954-A79F-A18549309A0E}" destId="{0CD1530F-D320-4081-870A-BF9E97936027}" srcOrd="0" destOrd="0" presId="urn:microsoft.com/office/officeart/2005/8/layout/process4"/>
    <dgm:cxn modelId="{567007D5-4611-4E0E-8B2B-E09DDF017737}" type="presParOf" srcId="{AC774443-3EF4-4954-A79F-A18549309A0E}" destId="{1034DB0E-9E45-4810-B8D4-C19E2C01B0B0}" srcOrd="1" destOrd="0" presId="urn:microsoft.com/office/officeart/2005/8/layout/process4"/>
    <dgm:cxn modelId="{F6B3F501-45E8-40C8-92F1-3BFA0202EB40}" type="presParOf" srcId="{AC774443-3EF4-4954-A79F-A18549309A0E}" destId="{66EF2F28-B6DA-4B13-9F1E-4D8FEEE308BA}" srcOrd="2" destOrd="0" presId="urn:microsoft.com/office/officeart/2005/8/layout/process4"/>
    <dgm:cxn modelId="{1BE153E6-F5E2-4635-B64B-3C515F7625EB}" type="presParOf" srcId="{66EF2F28-B6DA-4B13-9F1E-4D8FEEE308BA}" destId="{9DF4990B-571B-4373-8F6D-692EB6F5009E}" srcOrd="0" destOrd="0" presId="urn:microsoft.com/office/officeart/2005/8/layout/process4"/>
    <dgm:cxn modelId="{FC02BA41-0C1F-4EFD-BB4E-F49BCF25E06E}" type="presParOf" srcId="{66EF2F28-B6DA-4B13-9F1E-4D8FEEE308BA}" destId="{EF9FFB80-3280-4A44-9D79-2FBFC745321D}" srcOrd="1" destOrd="0" presId="urn:microsoft.com/office/officeart/2005/8/layout/process4"/>
    <dgm:cxn modelId="{ADB5B3CD-4BE7-43EB-A8F4-94239D0FBE1C}" type="presParOf" srcId="{66EF2F28-B6DA-4B13-9F1E-4D8FEEE308BA}" destId="{143DCB35-41C2-4453-9770-88DD6FCB5F20}"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FED9F56-AC46-41A2-9184-277ECCDF6533}"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n-US"/>
        </a:p>
      </dgm:t>
    </dgm:pt>
    <dgm:pt modelId="{7517FD05-F5E7-45AA-AE73-9BBCD2F4C061}">
      <dgm:prSet phldrT="[Text]" custT="1"/>
      <dgm:spPr/>
      <dgm:t>
        <a:bodyPr/>
        <a:lstStyle/>
        <a:p>
          <a:r>
            <a:rPr lang="en-US" sz="1600" dirty="0">
              <a:solidFill>
                <a:schemeClr val="bg1"/>
              </a:solidFill>
            </a:rPr>
            <a:t>Screening</a:t>
          </a:r>
        </a:p>
      </dgm:t>
    </dgm:pt>
    <dgm:pt modelId="{BEBFADF5-A1B1-43FE-B325-29955718B757}" type="parTrans" cxnId="{29D4B86E-C436-48DD-A9CD-A2A48CEC6AD5}">
      <dgm:prSet/>
      <dgm:spPr/>
      <dgm:t>
        <a:bodyPr/>
        <a:lstStyle/>
        <a:p>
          <a:endParaRPr lang="en-US">
            <a:solidFill>
              <a:schemeClr val="tx1"/>
            </a:solidFill>
          </a:endParaRPr>
        </a:p>
      </dgm:t>
    </dgm:pt>
    <dgm:pt modelId="{A54DAF97-41CB-4570-B6D1-023131E4E5B6}" type="sibTrans" cxnId="{29D4B86E-C436-48DD-A9CD-A2A48CEC6AD5}">
      <dgm:prSet/>
      <dgm:spPr/>
      <dgm:t>
        <a:bodyPr/>
        <a:lstStyle/>
        <a:p>
          <a:endParaRPr lang="en-US">
            <a:solidFill>
              <a:schemeClr val="tx1"/>
            </a:solidFill>
          </a:endParaRPr>
        </a:p>
      </dgm:t>
    </dgm:pt>
    <dgm:pt modelId="{B00CA32E-CFA1-4180-8FB0-EF4D09F21239}">
      <dgm:prSet phldrT="[Text]"/>
      <dgm:spPr/>
      <dgm:t>
        <a:bodyPr/>
        <a:lstStyle/>
        <a:p>
          <a:r>
            <a:rPr lang="en-US" dirty="0">
              <a:solidFill>
                <a:schemeClr val="tx1"/>
              </a:solidFill>
            </a:rPr>
            <a:t>Contextual Challenges</a:t>
          </a:r>
        </a:p>
      </dgm:t>
    </dgm:pt>
    <dgm:pt modelId="{E89D4AA1-9C57-4E0E-B9EA-A6E0350DACFF}" type="parTrans" cxnId="{617876C9-2CDB-44BD-BAD0-769EC41D6CAE}">
      <dgm:prSet/>
      <dgm:spPr/>
      <dgm:t>
        <a:bodyPr/>
        <a:lstStyle/>
        <a:p>
          <a:endParaRPr lang="en-US">
            <a:solidFill>
              <a:schemeClr val="tx1"/>
            </a:solidFill>
          </a:endParaRPr>
        </a:p>
      </dgm:t>
    </dgm:pt>
    <dgm:pt modelId="{19A282A9-2AAA-4768-9077-94D6BD489739}" type="sibTrans" cxnId="{617876C9-2CDB-44BD-BAD0-769EC41D6CAE}">
      <dgm:prSet/>
      <dgm:spPr/>
      <dgm:t>
        <a:bodyPr/>
        <a:lstStyle/>
        <a:p>
          <a:endParaRPr lang="en-US">
            <a:solidFill>
              <a:schemeClr val="tx1"/>
            </a:solidFill>
          </a:endParaRPr>
        </a:p>
      </dgm:t>
    </dgm:pt>
    <dgm:pt modelId="{1465789A-23BA-4E96-8033-0C425B951322}">
      <dgm:prSet phldrT="[Text]"/>
      <dgm:spPr/>
      <dgm:t>
        <a:bodyPr/>
        <a:lstStyle/>
        <a:p>
          <a:r>
            <a:rPr lang="en-US">
              <a:solidFill>
                <a:schemeClr val="tx1"/>
              </a:solidFill>
            </a:rPr>
            <a:t>Operational Footprint</a:t>
          </a:r>
        </a:p>
      </dgm:t>
    </dgm:pt>
    <dgm:pt modelId="{33F432AD-B6DF-4D9E-868A-C15BF34D27F4}" type="parTrans" cxnId="{28160E7F-07D0-496A-9B7D-E662677227B8}">
      <dgm:prSet/>
      <dgm:spPr/>
      <dgm:t>
        <a:bodyPr/>
        <a:lstStyle/>
        <a:p>
          <a:endParaRPr lang="en-US">
            <a:solidFill>
              <a:schemeClr val="tx1"/>
            </a:solidFill>
          </a:endParaRPr>
        </a:p>
      </dgm:t>
    </dgm:pt>
    <dgm:pt modelId="{888591E9-0FB5-4391-A953-0B3246182E0E}" type="sibTrans" cxnId="{28160E7F-07D0-496A-9B7D-E662677227B8}">
      <dgm:prSet/>
      <dgm:spPr/>
      <dgm:t>
        <a:bodyPr/>
        <a:lstStyle/>
        <a:p>
          <a:endParaRPr lang="en-US">
            <a:solidFill>
              <a:schemeClr val="tx1"/>
            </a:solidFill>
          </a:endParaRPr>
        </a:p>
      </dgm:t>
    </dgm:pt>
    <dgm:pt modelId="{C861D273-BB9D-4C78-9DF0-0C55723F5FC4}">
      <dgm:prSet phldrT="[Text]" custT="1"/>
      <dgm:spPr>
        <a:solidFill>
          <a:srgbClr val="A5E9D9"/>
        </a:solidFill>
      </dgm:spPr>
      <dgm:t>
        <a:bodyPr/>
        <a:lstStyle/>
        <a:p>
          <a:r>
            <a:rPr lang="en-US" sz="1600" dirty="0">
              <a:solidFill>
                <a:schemeClr val="tx1"/>
              </a:solidFill>
            </a:rPr>
            <a:t>Scoping</a:t>
          </a:r>
        </a:p>
      </dgm:t>
    </dgm:pt>
    <dgm:pt modelId="{1C5D0EF9-E789-4C49-80AB-1E5C7720767B}" type="parTrans" cxnId="{6A943F56-779E-4C3E-ACA7-E24F9420D230}">
      <dgm:prSet/>
      <dgm:spPr/>
      <dgm:t>
        <a:bodyPr/>
        <a:lstStyle/>
        <a:p>
          <a:endParaRPr lang="en-US">
            <a:solidFill>
              <a:schemeClr val="tx1"/>
            </a:solidFill>
          </a:endParaRPr>
        </a:p>
      </dgm:t>
    </dgm:pt>
    <dgm:pt modelId="{7942B0F5-766F-43DC-8702-2B8FCA9074BB}" type="sibTrans" cxnId="{6A943F56-779E-4C3E-ACA7-E24F9420D230}">
      <dgm:prSet/>
      <dgm:spPr/>
      <dgm:t>
        <a:bodyPr/>
        <a:lstStyle/>
        <a:p>
          <a:endParaRPr lang="en-US">
            <a:solidFill>
              <a:schemeClr val="tx1"/>
            </a:solidFill>
          </a:endParaRPr>
        </a:p>
      </dgm:t>
    </dgm:pt>
    <dgm:pt modelId="{D2AE5D1D-D755-4E07-A450-236513DC9060}">
      <dgm:prSet phldrT="[Text]" custT="1"/>
      <dgm:spPr>
        <a:solidFill>
          <a:srgbClr val="C1F7CB"/>
        </a:solidFill>
      </dgm:spPr>
      <dgm:t>
        <a:bodyPr/>
        <a:lstStyle/>
        <a:p>
          <a:r>
            <a:rPr lang="en-US" sz="1600" dirty="0" smtClean="0">
              <a:solidFill>
                <a:schemeClr val="tx1"/>
              </a:solidFill>
            </a:rPr>
            <a:t>Field-based HRIA</a:t>
          </a:r>
          <a:endParaRPr lang="en-US" sz="1600" dirty="0">
            <a:solidFill>
              <a:schemeClr val="tx1"/>
            </a:solidFill>
          </a:endParaRPr>
        </a:p>
      </dgm:t>
    </dgm:pt>
    <dgm:pt modelId="{DB9E8223-4A67-45F5-82AD-A34E8EDB4D54}" type="parTrans" cxnId="{6F5EC170-2091-465D-A1DC-F0D65264481C}">
      <dgm:prSet/>
      <dgm:spPr/>
      <dgm:t>
        <a:bodyPr/>
        <a:lstStyle/>
        <a:p>
          <a:endParaRPr lang="en-US">
            <a:solidFill>
              <a:schemeClr val="tx1"/>
            </a:solidFill>
          </a:endParaRPr>
        </a:p>
      </dgm:t>
    </dgm:pt>
    <dgm:pt modelId="{10888DF8-CDA9-4B0A-8FCA-EF18327BA371}" type="sibTrans" cxnId="{6F5EC170-2091-465D-A1DC-F0D65264481C}">
      <dgm:prSet/>
      <dgm:spPr/>
      <dgm:t>
        <a:bodyPr/>
        <a:lstStyle/>
        <a:p>
          <a:endParaRPr lang="en-US">
            <a:solidFill>
              <a:schemeClr val="tx1"/>
            </a:solidFill>
          </a:endParaRPr>
        </a:p>
      </dgm:t>
    </dgm:pt>
    <dgm:pt modelId="{1FEA8F51-C977-4DEE-A9F2-C9F9C5A37F8A}">
      <dgm:prSet phldrT="[Text]" custT="1"/>
      <dgm:spPr>
        <a:solidFill>
          <a:srgbClr val="FFE48F"/>
        </a:solidFill>
      </dgm:spPr>
      <dgm:t>
        <a:bodyPr/>
        <a:lstStyle/>
        <a:p>
          <a:r>
            <a:rPr lang="en-US" sz="1600" dirty="0">
              <a:solidFill>
                <a:schemeClr val="tx1"/>
              </a:solidFill>
            </a:rPr>
            <a:t>Management and Monitoring</a:t>
          </a:r>
        </a:p>
      </dgm:t>
    </dgm:pt>
    <dgm:pt modelId="{1F8EF474-A2DB-417F-ACA5-585E1D9C0AEC}" type="parTrans" cxnId="{1E83EB76-FB1F-4F41-B540-AC820A1421BE}">
      <dgm:prSet/>
      <dgm:spPr/>
      <dgm:t>
        <a:bodyPr/>
        <a:lstStyle/>
        <a:p>
          <a:endParaRPr lang="en-US">
            <a:solidFill>
              <a:schemeClr val="tx1"/>
            </a:solidFill>
          </a:endParaRPr>
        </a:p>
      </dgm:t>
    </dgm:pt>
    <dgm:pt modelId="{9FC0F399-C9C6-45F9-BFDE-17880E09B6CB}" type="sibTrans" cxnId="{1E83EB76-FB1F-4F41-B540-AC820A1421BE}">
      <dgm:prSet/>
      <dgm:spPr/>
      <dgm:t>
        <a:bodyPr/>
        <a:lstStyle/>
        <a:p>
          <a:endParaRPr lang="en-US">
            <a:solidFill>
              <a:schemeClr val="tx1"/>
            </a:solidFill>
          </a:endParaRPr>
        </a:p>
      </dgm:t>
    </dgm:pt>
    <dgm:pt modelId="{CBC5A9FE-9517-4B74-9DC4-EAD2514DC463}">
      <dgm:prSet phldrT="[Text]"/>
      <dgm:spPr/>
      <dgm:t>
        <a:bodyPr/>
        <a:lstStyle/>
        <a:p>
          <a:r>
            <a:rPr lang="en-US">
              <a:solidFill>
                <a:schemeClr val="tx1"/>
              </a:solidFill>
            </a:rPr>
            <a:t>Industry Issues</a:t>
          </a:r>
        </a:p>
      </dgm:t>
    </dgm:pt>
    <dgm:pt modelId="{36EFAAC0-1220-45AB-8DEA-3BC3530AEB70}" type="parTrans" cxnId="{20D47648-39B3-418B-9599-73E3F1904769}">
      <dgm:prSet/>
      <dgm:spPr/>
      <dgm:t>
        <a:bodyPr/>
        <a:lstStyle/>
        <a:p>
          <a:endParaRPr lang="en-US">
            <a:solidFill>
              <a:schemeClr val="tx1"/>
            </a:solidFill>
          </a:endParaRPr>
        </a:p>
      </dgm:t>
    </dgm:pt>
    <dgm:pt modelId="{321A856D-A3B3-43E7-B810-4B9F4C722B73}" type="sibTrans" cxnId="{20D47648-39B3-418B-9599-73E3F1904769}">
      <dgm:prSet/>
      <dgm:spPr/>
      <dgm:t>
        <a:bodyPr/>
        <a:lstStyle/>
        <a:p>
          <a:endParaRPr lang="en-US">
            <a:solidFill>
              <a:schemeClr val="tx1"/>
            </a:solidFill>
          </a:endParaRPr>
        </a:p>
      </dgm:t>
    </dgm:pt>
    <dgm:pt modelId="{99DA15FE-AF66-4E0D-A2ED-4C5473143586}">
      <dgm:prSet phldrT="[Text]" custT="1"/>
      <dgm:spPr>
        <a:solidFill>
          <a:srgbClr val="D6F9BF"/>
        </a:solidFill>
      </dgm:spPr>
      <dgm:t>
        <a:bodyPr/>
        <a:lstStyle/>
        <a:p>
          <a:r>
            <a:rPr lang="en-US" sz="1600" dirty="0" smtClean="0">
              <a:solidFill>
                <a:schemeClr val="tx1"/>
              </a:solidFill>
            </a:rPr>
            <a:t>Mitigation Action Plan</a:t>
          </a:r>
          <a:endParaRPr lang="en-US" sz="1600" dirty="0">
            <a:solidFill>
              <a:schemeClr val="tx1"/>
            </a:solidFill>
          </a:endParaRPr>
        </a:p>
      </dgm:t>
    </dgm:pt>
    <dgm:pt modelId="{41C495BF-7CEC-45FF-9544-40E3558BD31D}" type="sibTrans" cxnId="{DC7CDCF7-F80F-4490-8789-FBE2F46E3D61}">
      <dgm:prSet/>
      <dgm:spPr/>
      <dgm:t>
        <a:bodyPr/>
        <a:lstStyle/>
        <a:p>
          <a:endParaRPr lang="en-US">
            <a:solidFill>
              <a:schemeClr val="tx1"/>
            </a:solidFill>
          </a:endParaRPr>
        </a:p>
      </dgm:t>
    </dgm:pt>
    <dgm:pt modelId="{0C230D9E-1127-4B61-B684-34E43EFC59E1}" type="parTrans" cxnId="{DC7CDCF7-F80F-4490-8789-FBE2F46E3D61}">
      <dgm:prSet/>
      <dgm:spPr/>
      <dgm:t>
        <a:bodyPr/>
        <a:lstStyle/>
        <a:p>
          <a:endParaRPr lang="en-US">
            <a:solidFill>
              <a:schemeClr val="tx1"/>
            </a:solidFill>
          </a:endParaRPr>
        </a:p>
      </dgm:t>
    </dgm:pt>
    <dgm:pt modelId="{41CB0774-D4CE-4C9A-A6EC-1CF2506D02EC}" type="pres">
      <dgm:prSet presAssocID="{AFED9F56-AC46-41A2-9184-277ECCDF6533}" presName="Name0" presStyleCnt="0">
        <dgm:presLayoutVars>
          <dgm:dir/>
          <dgm:animLvl val="lvl"/>
          <dgm:resizeHandles val="exact"/>
        </dgm:presLayoutVars>
      </dgm:prSet>
      <dgm:spPr/>
      <dgm:t>
        <a:bodyPr/>
        <a:lstStyle/>
        <a:p>
          <a:endParaRPr lang="en-US"/>
        </a:p>
      </dgm:t>
    </dgm:pt>
    <dgm:pt modelId="{171FA994-3B22-4872-ACF2-D4295C436BB5}" type="pres">
      <dgm:prSet presAssocID="{1FEA8F51-C977-4DEE-A9F2-C9F9C5A37F8A}" presName="boxAndChildren" presStyleCnt="0"/>
      <dgm:spPr/>
    </dgm:pt>
    <dgm:pt modelId="{F239AA03-2290-4BB9-A8D1-5E04F643E53F}" type="pres">
      <dgm:prSet presAssocID="{1FEA8F51-C977-4DEE-A9F2-C9F9C5A37F8A}" presName="parentTextBox" presStyleLbl="node1" presStyleIdx="0" presStyleCnt="5" custScaleY="44382"/>
      <dgm:spPr/>
      <dgm:t>
        <a:bodyPr/>
        <a:lstStyle/>
        <a:p>
          <a:endParaRPr lang="en-US"/>
        </a:p>
      </dgm:t>
    </dgm:pt>
    <dgm:pt modelId="{E6EEF6CC-393F-4AAE-A1F5-9A07A67BAF8C}" type="pres">
      <dgm:prSet presAssocID="{41C495BF-7CEC-45FF-9544-40E3558BD31D}" presName="sp" presStyleCnt="0"/>
      <dgm:spPr/>
    </dgm:pt>
    <dgm:pt modelId="{25606555-4675-47B8-91AE-975575E4D591}" type="pres">
      <dgm:prSet presAssocID="{99DA15FE-AF66-4E0D-A2ED-4C5473143586}" presName="arrowAndChildren" presStyleCnt="0"/>
      <dgm:spPr/>
    </dgm:pt>
    <dgm:pt modelId="{AB875082-2683-45CE-851A-E04225AA7F14}" type="pres">
      <dgm:prSet presAssocID="{99DA15FE-AF66-4E0D-A2ED-4C5473143586}" presName="parentTextArrow" presStyleLbl="node1" presStyleIdx="1" presStyleCnt="5" custScaleY="36193"/>
      <dgm:spPr/>
      <dgm:t>
        <a:bodyPr/>
        <a:lstStyle/>
        <a:p>
          <a:endParaRPr lang="en-US"/>
        </a:p>
      </dgm:t>
    </dgm:pt>
    <dgm:pt modelId="{827EA2F4-7660-415D-A806-2714AB8FF4F7}" type="pres">
      <dgm:prSet presAssocID="{10888DF8-CDA9-4B0A-8FCA-EF18327BA371}" presName="sp" presStyleCnt="0"/>
      <dgm:spPr/>
    </dgm:pt>
    <dgm:pt modelId="{DB72A90A-4A4B-454B-AE33-25DB70134A0C}" type="pres">
      <dgm:prSet presAssocID="{D2AE5D1D-D755-4E07-A450-236513DC9060}" presName="arrowAndChildren" presStyleCnt="0"/>
      <dgm:spPr/>
    </dgm:pt>
    <dgm:pt modelId="{2F9D65CA-D88B-48F4-855D-45EA82C2C74E}" type="pres">
      <dgm:prSet presAssocID="{D2AE5D1D-D755-4E07-A450-236513DC9060}" presName="parentTextArrow" presStyleLbl="node1" presStyleIdx="2" presStyleCnt="5" custScaleY="33867"/>
      <dgm:spPr/>
      <dgm:t>
        <a:bodyPr/>
        <a:lstStyle/>
        <a:p>
          <a:endParaRPr lang="en-US"/>
        </a:p>
      </dgm:t>
    </dgm:pt>
    <dgm:pt modelId="{EA7CA930-33D2-4AE6-8B49-08F35CA18F18}" type="pres">
      <dgm:prSet presAssocID="{7942B0F5-766F-43DC-8702-2B8FCA9074BB}" presName="sp" presStyleCnt="0"/>
      <dgm:spPr/>
    </dgm:pt>
    <dgm:pt modelId="{E18C81D2-4477-4BBC-9490-942BB22EFEDE}" type="pres">
      <dgm:prSet presAssocID="{C861D273-BB9D-4C78-9DF0-0C55723F5FC4}" presName="arrowAndChildren" presStyleCnt="0"/>
      <dgm:spPr/>
    </dgm:pt>
    <dgm:pt modelId="{011F8966-FC37-4E2F-9664-F83536204735}" type="pres">
      <dgm:prSet presAssocID="{C861D273-BB9D-4C78-9DF0-0C55723F5FC4}" presName="parentTextArrow" presStyleLbl="node1" presStyleIdx="3" presStyleCnt="5" custScaleY="30807"/>
      <dgm:spPr/>
      <dgm:t>
        <a:bodyPr/>
        <a:lstStyle/>
        <a:p>
          <a:endParaRPr lang="en-US"/>
        </a:p>
      </dgm:t>
    </dgm:pt>
    <dgm:pt modelId="{8118F9FB-F5DA-44D2-B698-CD0DE0A11146}" type="pres">
      <dgm:prSet presAssocID="{A54DAF97-41CB-4570-B6D1-023131E4E5B6}" presName="sp" presStyleCnt="0"/>
      <dgm:spPr/>
    </dgm:pt>
    <dgm:pt modelId="{AC774443-3EF4-4954-A79F-A18549309A0E}" type="pres">
      <dgm:prSet presAssocID="{7517FD05-F5E7-45AA-AE73-9BBCD2F4C061}" presName="arrowAndChildren" presStyleCnt="0"/>
      <dgm:spPr/>
    </dgm:pt>
    <dgm:pt modelId="{0CD1530F-D320-4081-870A-BF9E97936027}" type="pres">
      <dgm:prSet presAssocID="{7517FD05-F5E7-45AA-AE73-9BBCD2F4C061}" presName="parentTextArrow" presStyleLbl="node1" presStyleIdx="3" presStyleCnt="5"/>
      <dgm:spPr/>
      <dgm:t>
        <a:bodyPr/>
        <a:lstStyle/>
        <a:p>
          <a:endParaRPr lang="en-US"/>
        </a:p>
      </dgm:t>
    </dgm:pt>
    <dgm:pt modelId="{1034DB0E-9E45-4810-B8D4-C19E2C01B0B0}" type="pres">
      <dgm:prSet presAssocID="{7517FD05-F5E7-45AA-AE73-9BBCD2F4C061}" presName="arrow" presStyleLbl="node1" presStyleIdx="4" presStyleCnt="5"/>
      <dgm:spPr/>
      <dgm:t>
        <a:bodyPr/>
        <a:lstStyle/>
        <a:p>
          <a:endParaRPr lang="en-US"/>
        </a:p>
      </dgm:t>
    </dgm:pt>
    <dgm:pt modelId="{66EF2F28-B6DA-4B13-9F1E-4D8FEEE308BA}" type="pres">
      <dgm:prSet presAssocID="{7517FD05-F5E7-45AA-AE73-9BBCD2F4C061}" presName="descendantArrow" presStyleCnt="0"/>
      <dgm:spPr/>
    </dgm:pt>
    <dgm:pt modelId="{9DF4990B-571B-4373-8F6D-692EB6F5009E}" type="pres">
      <dgm:prSet presAssocID="{B00CA32E-CFA1-4180-8FB0-EF4D09F21239}" presName="childTextArrow" presStyleLbl="fgAccFollowNode1" presStyleIdx="0" presStyleCnt="3">
        <dgm:presLayoutVars>
          <dgm:bulletEnabled val="1"/>
        </dgm:presLayoutVars>
      </dgm:prSet>
      <dgm:spPr/>
      <dgm:t>
        <a:bodyPr/>
        <a:lstStyle/>
        <a:p>
          <a:endParaRPr lang="en-US"/>
        </a:p>
      </dgm:t>
    </dgm:pt>
    <dgm:pt modelId="{EF9FFB80-3280-4A44-9D79-2FBFC745321D}" type="pres">
      <dgm:prSet presAssocID="{1465789A-23BA-4E96-8033-0C425B951322}" presName="childTextArrow" presStyleLbl="fgAccFollowNode1" presStyleIdx="1" presStyleCnt="3">
        <dgm:presLayoutVars>
          <dgm:bulletEnabled val="1"/>
        </dgm:presLayoutVars>
      </dgm:prSet>
      <dgm:spPr/>
      <dgm:t>
        <a:bodyPr/>
        <a:lstStyle/>
        <a:p>
          <a:endParaRPr lang="en-US"/>
        </a:p>
      </dgm:t>
    </dgm:pt>
    <dgm:pt modelId="{143DCB35-41C2-4453-9770-88DD6FCB5F20}" type="pres">
      <dgm:prSet presAssocID="{CBC5A9FE-9517-4B74-9DC4-EAD2514DC463}" presName="childTextArrow" presStyleLbl="fgAccFollowNode1" presStyleIdx="2" presStyleCnt="3">
        <dgm:presLayoutVars>
          <dgm:bulletEnabled val="1"/>
        </dgm:presLayoutVars>
      </dgm:prSet>
      <dgm:spPr/>
      <dgm:t>
        <a:bodyPr/>
        <a:lstStyle/>
        <a:p>
          <a:endParaRPr lang="en-US"/>
        </a:p>
      </dgm:t>
    </dgm:pt>
  </dgm:ptLst>
  <dgm:cxnLst>
    <dgm:cxn modelId="{29D4B86E-C436-48DD-A9CD-A2A48CEC6AD5}" srcId="{AFED9F56-AC46-41A2-9184-277ECCDF6533}" destId="{7517FD05-F5E7-45AA-AE73-9BBCD2F4C061}" srcOrd="0" destOrd="0" parTransId="{BEBFADF5-A1B1-43FE-B325-29955718B757}" sibTransId="{A54DAF97-41CB-4570-B6D1-023131E4E5B6}"/>
    <dgm:cxn modelId="{B863221E-6CFE-4C37-B387-0D3DB3C503FF}" type="presOf" srcId="{1FEA8F51-C977-4DEE-A9F2-C9F9C5A37F8A}" destId="{F239AA03-2290-4BB9-A8D1-5E04F643E53F}" srcOrd="0" destOrd="0" presId="urn:microsoft.com/office/officeart/2005/8/layout/process4"/>
    <dgm:cxn modelId="{DC7CDCF7-F80F-4490-8789-FBE2F46E3D61}" srcId="{AFED9F56-AC46-41A2-9184-277ECCDF6533}" destId="{99DA15FE-AF66-4E0D-A2ED-4C5473143586}" srcOrd="3" destOrd="0" parTransId="{0C230D9E-1127-4B61-B684-34E43EFC59E1}" sibTransId="{41C495BF-7CEC-45FF-9544-40E3558BD31D}"/>
    <dgm:cxn modelId="{6A943F56-779E-4C3E-ACA7-E24F9420D230}" srcId="{AFED9F56-AC46-41A2-9184-277ECCDF6533}" destId="{C861D273-BB9D-4C78-9DF0-0C55723F5FC4}" srcOrd="1" destOrd="0" parTransId="{1C5D0EF9-E789-4C49-80AB-1E5C7720767B}" sibTransId="{7942B0F5-766F-43DC-8702-2B8FCA9074BB}"/>
    <dgm:cxn modelId="{32B3C1CF-74E4-408D-82A8-5987FE9A62B7}" type="presOf" srcId="{B00CA32E-CFA1-4180-8FB0-EF4D09F21239}" destId="{9DF4990B-571B-4373-8F6D-692EB6F5009E}" srcOrd="0" destOrd="0" presId="urn:microsoft.com/office/officeart/2005/8/layout/process4"/>
    <dgm:cxn modelId="{80046612-BCE6-474E-A5D9-050698E8270A}" type="presOf" srcId="{D2AE5D1D-D755-4E07-A450-236513DC9060}" destId="{2F9D65CA-D88B-48F4-855D-45EA82C2C74E}" srcOrd="0" destOrd="0" presId="urn:microsoft.com/office/officeart/2005/8/layout/process4"/>
    <dgm:cxn modelId="{617876C9-2CDB-44BD-BAD0-769EC41D6CAE}" srcId="{7517FD05-F5E7-45AA-AE73-9BBCD2F4C061}" destId="{B00CA32E-CFA1-4180-8FB0-EF4D09F21239}" srcOrd="0" destOrd="0" parTransId="{E89D4AA1-9C57-4E0E-B9EA-A6E0350DACFF}" sibTransId="{19A282A9-2AAA-4768-9077-94D6BD489739}"/>
    <dgm:cxn modelId="{1E83EB76-FB1F-4F41-B540-AC820A1421BE}" srcId="{AFED9F56-AC46-41A2-9184-277ECCDF6533}" destId="{1FEA8F51-C977-4DEE-A9F2-C9F9C5A37F8A}" srcOrd="4" destOrd="0" parTransId="{1F8EF474-A2DB-417F-ACA5-585E1D9C0AEC}" sibTransId="{9FC0F399-C9C6-45F9-BFDE-17880E09B6CB}"/>
    <dgm:cxn modelId="{6AAEEDAB-1185-4B36-80E0-80562FE7B7CA}" type="presOf" srcId="{7517FD05-F5E7-45AA-AE73-9BBCD2F4C061}" destId="{0CD1530F-D320-4081-870A-BF9E97936027}" srcOrd="0" destOrd="0" presId="urn:microsoft.com/office/officeart/2005/8/layout/process4"/>
    <dgm:cxn modelId="{776D1EA5-D5B2-4CFF-AAA7-168794C53F26}" type="presOf" srcId="{99DA15FE-AF66-4E0D-A2ED-4C5473143586}" destId="{AB875082-2683-45CE-851A-E04225AA7F14}" srcOrd="0" destOrd="0" presId="urn:microsoft.com/office/officeart/2005/8/layout/process4"/>
    <dgm:cxn modelId="{CEBA7C8E-B51B-4EEC-9100-FD60FF2318EC}" type="presOf" srcId="{AFED9F56-AC46-41A2-9184-277ECCDF6533}" destId="{41CB0774-D4CE-4C9A-A6EC-1CF2506D02EC}" srcOrd="0" destOrd="0" presId="urn:microsoft.com/office/officeart/2005/8/layout/process4"/>
    <dgm:cxn modelId="{EA834A3B-09EF-47DE-8BBB-81FB06EB8FAB}" type="presOf" srcId="{C861D273-BB9D-4C78-9DF0-0C55723F5FC4}" destId="{011F8966-FC37-4E2F-9664-F83536204735}" srcOrd="0" destOrd="0" presId="urn:microsoft.com/office/officeart/2005/8/layout/process4"/>
    <dgm:cxn modelId="{6F5EC170-2091-465D-A1DC-F0D65264481C}" srcId="{AFED9F56-AC46-41A2-9184-277ECCDF6533}" destId="{D2AE5D1D-D755-4E07-A450-236513DC9060}" srcOrd="2" destOrd="0" parTransId="{DB9E8223-4A67-45F5-82AD-A34E8EDB4D54}" sibTransId="{10888DF8-CDA9-4B0A-8FCA-EF18327BA371}"/>
    <dgm:cxn modelId="{C8CB3873-A2C6-468D-B13C-925BF3F80B95}" type="presOf" srcId="{1465789A-23BA-4E96-8033-0C425B951322}" destId="{EF9FFB80-3280-4A44-9D79-2FBFC745321D}" srcOrd="0" destOrd="0" presId="urn:microsoft.com/office/officeart/2005/8/layout/process4"/>
    <dgm:cxn modelId="{28160E7F-07D0-496A-9B7D-E662677227B8}" srcId="{7517FD05-F5E7-45AA-AE73-9BBCD2F4C061}" destId="{1465789A-23BA-4E96-8033-0C425B951322}" srcOrd="1" destOrd="0" parTransId="{33F432AD-B6DF-4D9E-868A-C15BF34D27F4}" sibTransId="{888591E9-0FB5-4391-A953-0B3246182E0E}"/>
    <dgm:cxn modelId="{20D47648-39B3-418B-9599-73E3F1904769}" srcId="{7517FD05-F5E7-45AA-AE73-9BBCD2F4C061}" destId="{CBC5A9FE-9517-4B74-9DC4-EAD2514DC463}" srcOrd="2" destOrd="0" parTransId="{36EFAAC0-1220-45AB-8DEA-3BC3530AEB70}" sibTransId="{321A856D-A3B3-43E7-B810-4B9F4C722B73}"/>
    <dgm:cxn modelId="{00190D8B-43BF-407C-ADE5-5C0FC9AFDF8E}" type="presOf" srcId="{CBC5A9FE-9517-4B74-9DC4-EAD2514DC463}" destId="{143DCB35-41C2-4453-9770-88DD6FCB5F20}" srcOrd="0" destOrd="0" presId="urn:microsoft.com/office/officeart/2005/8/layout/process4"/>
    <dgm:cxn modelId="{F5060C18-FD5A-4B7D-9142-F847F582390A}" type="presOf" srcId="{7517FD05-F5E7-45AA-AE73-9BBCD2F4C061}" destId="{1034DB0E-9E45-4810-B8D4-C19E2C01B0B0}" srcOrd="1" destOrd="0" presId="urn:microsoft.com/office/officeart/2005/8/layout/process4"/>
    <dgm:cxn modelId="{19260F86-AA06-48AB-BDC6-72DCD8E9BDA1}" type="presParOf" srcId="{41CB0774-D4CE-4C9A-A6EC-1CF2506D02EC}" destId="{171FA994-3B22-4872-ACF2-D4295C436BB5}" srcOrd="0" destOrd="0" presId="urn:microsoft.com/office/officeart/2005/8/layout/process4"/>
    <dgm:cxn modelId="{769ECF06-C6E9-4B7C-B78A-20326D6F7623}" type="presParOf" srcId="{171FA994-3B22-4872-ACF2-D4295C436BB5}" destId="{F239AA03-2290-4BB9-A8D1-5E04F643E53F}" srcOrd="0" destOrd="0" presId="urn:microsoft.com/office/officeart/2005/8/layout/process4"/>
    <dgm:cxn modelId="{B0296299-72AA-4721-B4DA-8B2EB7DB4EBD}" type="presParOf" srcId="{41CB0774-D4CE-4C9A-A6EC-1CF2506D02EC}" destId="{E6EEF6CC-393F-4AAE-A1F5-9A07A67BAF8C}" srcOrd="1" destOrd="0" presId="urn:microsoft.com/office/officeart/2005/8/layout/process4"/>
    <dgm:cxn modelId="{E35E2048-22F2-42A4-98DC-8839C3AE2EA9}" type="presParOf" srcId="{41CB0774-D4CE-4C9A-A6EC-1CF2506D02EC}" destId="{25606555-4675-47B8-91AE-975575E4D591}" srcOrd="2" destOrd="0" presId="urn:microsoft.com/office/officeart/2005/8/layout/process4"/>
    <dgm:cxn modelId="{ADD87809-375B-4AFA-9ECD-160782EE1FF8}" type="presParOf" srcId="{25606555-4675-47B8-91AE-975575E4D591}" destId="{AB875082-2683-45CE-851A-E04225AA7F14}" srcOrd="0" destOrd="0" presId="urn:microsoft.com/office/officeart/2005/8/layout/process4"/>
    <dgm:cxn modelId="{66428D85-ABFE-41D7-A9DA-767B979A7309}" type="presParOf" srcId="{41CB0774-D4CE-4C9A-A6EC-1CF2506D02EC}" destId="{827EA2F4-7660-415D-A806-2714AB8FF4F7}" srcOrd="3" destOrd="0" presId="urn:microsoft.com/office/officeart/2005/8/layout/process4"/>
    <dgm:cxn modelId="{C2805806-C725-4C3C-B631-A62FFBB8E82E}" type="presParOf" srcId="{41CB0774-D4CE-4C9A-A6EC-1CF2506D02EC}" destId="{DB72A90A-4A4B-454B-AE33-25DB70134A0C}" srcOrd="4" destOrd="0" presId="urn:microsoft.com/office/officeart/2005/8/layout/process4"/>
    <dgm:cxn modelId="{C9B11D5A-5111-4784-AA9B-A2DD9F8E7EBA}" type="presParOf" srcId="{DB72A90A-4A4B-454B-AE33-25DB70134A0C}" destId="{2F9D65CA-D88B-48F4-855D-45EA82C2C74E}" srcOrd="0" destOrd="0" presId="urn:microsoft.com/office/officeart/2005/8/layout/process4"/>
    <dgm:cxn modelId="{8B0C89B3-282E-41E4-81A0-08933D4CFE44}" type="presParOf" srcId="{41CB0774-D4CE-4C9A-A6EC-1CF2506D02EC}" destId="{EA7CA930-33D2-4AE6-8B49-08F35CA18F18}" srcOrd="5" destOrd="0" presId="urn:microsoft.com/office/officeart/2005/8/layout/process4"/>
    <dgm:cxn modelId="{80BB90CD-A12C-485B-BF8D-DFA8AD330ADD}" type="presParOf" srcId="{41CB0774-D4CE-4C9A-A6EC-1CF2506D02EC}" destId="{E18C81D2-4477-4BBC-9490-942BB22EFEDE}" srcOrd="6" destOrd="0" presId="urn:microsoft.com/office/officeart/2005/8/layout/process4"/>
    <dgm:cxn modelId="{F66093CD-9B90-481E-945E-EFB1170786A7}" type="presParOf" srcId="{E18C81D2-4477-4BBC-9490-942BB22EFEDE}" destId="{011F8966-FC37-4E2F-9664-F83536204735}" srcOrd="0" destOrd="0" presId="urn:microsoft.com/office/officeart/2005/8/layout/process4"/>
    <dgm:cxn modelId="{D616B2F5-663F-4956-B5A7-A3626D1D1A21}" type="presParOf" srcId="{41CB0774-D4CE-4C9A-A6EC-1CF2506D02EC}" destId="{8118F9FB-F5DA-44D2-B698-CD0DE0A11146}" srcOrd="7" destOrd="0" presId="urn:microsoft.com/office/officeart/2005/8/layout/process4"/>
    <dgm:cxn modelId="{69AC4D07-FCA9-4997-82C4-0FDEBFEBED4B}" type="presParOf" srcId="{41CB0774-D4CE-4C9A-A6EC-1CF2506D02EC}" destId="{AC774443-3EF4-4954-A79F-A18549309A0E}" srcOrd="8" destOrd="0" presId="urn:microsoft.com/office/officeart/2005/8/layout/process4"/>
    <dgm:cxn modelId="{9157E10C-0C01-4B10-8625-AA7EC578D2F9}" type="presParOf" srcId="{AC774443-3EF4-4954-A79F-A18549309A0E}" destId="{0CD1530F-D320-4081-870A-BF9E97936027}" srcOrd="0" destOrd="0" presId="urn:microsoft.com/office/officeart/2005/8/layout/process4"/>
    <dgm:cxn modelId="{4FABD844-5DDE-43AB-8BBC-D1C8657670DE}" type="presParOf" srcId="{AC774443-3EF4-4954-A79F-A18549309A0E}" destId="{1034DB0E-9E45-4810-B8D4-C19E2C01B0B0}" srcOrd="1" destOrd="0" presId="urn:microsoft.com/office/officeart/2005/8/layout/process4"/>
    <dgm:cxn modelId="{04F7A702-9863-42BF-9A15-70F093DC8ACD}" type="presParOf" srcId="{AC774443-3EF4-4954-A79F-A18549309A0E}" destId="{66EF2F28-B6DA-4B13-9F1E-4D8FEEE308BA}" srcOrd="2" destOrd="0" presId="urn:microsoft.com/office/officeart/2005/8/layout/process4"/>
    <dgm:cxn modelId="{724FBD1F-39E8-4B1B-ACE6-CF5F4AC3830D}" type="presParOf" srcId="{66EF2F28-B6DA-4B13-9F1E-4D8FEEE308BA}" destId="{9DF4990B-571B-4373-8F6D-692EB6F5009E}" srcOrd="0" destOrd="0" presId="urn:microsoft.com/office/officeart/2005/8/layout/process4"/>
    <dgm:cxn modelId="{AA5C6449-19EA-4F86-A06E-00D2229B90DC}" type="presParOf" srcId="{66EF2F28-B6DA-4B13-9F1E-4D8FEEE308BA}" destId="{EF9FFB80-3280-4A44-9D79-2FBFC745321D}" srcOrd="1" destOrd="0" presId="urn:microsoft.com/office/officeart/2005/8/layout/process4"/>
    <dgm:cxn modelId="{45649A64-F6C7-4763-8A7D-8A3DA3BB7A33}" type="presParOf" srcId="{66EF2F28-B6DA-4B13-9F1E-4D8FEEE308BA}" destId="{143DCB35-41C2-4453-9770-88DD6FCB5F20}"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FED9F56-AC46-41A2-9184-277ECCDF6533}"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n-US"/>
        </a:p>
      </dgm:t>
    </dgm:pt>
    <dgm:pt modelId="{7517FD05-F5E7-45AA-AE73-9BBCD2F4C061}">
      <dgm:prSet phldrT="[Text]" custT="1"/>
      <dgm:spPr/>
      <dgm:t>
        <a:bodyPr/>
        <a:lstStyle/>
        <a:p>
          <a:r>
            <a:rPr lang="en-US" sz="1600" dirty="0">
              <a:solidFill>
                <a:schemeClr val="bg1"/>
              </a:solidFill>
            </a:rPr>
            <a:t>Screening</a:t>
          </a:r>
        </a:p>
      </dgm:t>
    </dgm:pt>
    <dgm:pt modelId="{BEBFADF5-A1B1-43FE-B325-29955718B757}" type="parTrans" cxnId="{29D4B86E-C436-48DD-A9CD-A2A48CEC6AD5}">
      <dgm:prSet/>
      <dgm:spPr/>
      <dgm:t>
        <a:bodyPr/>
        <a:lstStyle/>
        <a:p>
          <a:endParaRPr lang="en-US">
            <a:solidFill>
              <a:schemeClr val="tx1"/>
            </a:solidFill>
          </a:endParaRPr>
        </a:p>
      </dgm:t>
    </dgm:pt>
    <dgm:pt modelId="{A54DAF97-41CB-4570-B6D1-023131E4E5B6}" type="sibTrans" cxnId="{29D4B86E-C436-48DD-A9CD-A2A48CEC6AD5}">
      <dgm:prSet/>
      <dgm:spPr/>
      <dgm:t>
        <a:bodyPr/>
        <a:lstStyle/>
        <a:p>
          <a:endParaRPr lang="en-US">
            <a:solidFill>
              <a:schemeClr val="tx1"/>
            </a:solidFill>
          </a:endParaRPr>
        </a:p>
      </dgm:t>
    </dgm:pt>
    <dgm:pt modelId="{B00CA32E-CFA1-4180-8FB0-EF4D09F21239}">
      <dgm:prSet phldrT="[Text]"/>
      <dgm:spPr>
        <a:solidFill>
          <a:schemeClr val="accent2">
            <a:lumMod val="20000"/>
            <a:lumOff val="80000"/>
            <a:alpha val="90000"/>
          </a:schemeClr>
        </a:solidFill>
      </dgm:spPr>
      <dgm:t>
        <a:bodyPr/>
        <a:lstStyle/>
        <a:p>
          <a:r>
            <a:rPr lang="en-US" dirty="0">
              <a:solidFill>
                <a:schemeClr val="tx1"/>
              </a:solidFill>
            </a:rPr>
            <a:t>Contextual Challenges</a:t>
          </a:r>
        </a:p>
      </dgm:t>
    </dgm:pt>
    <dgm:pt modelId="{E89D4AA1-9C57-4E0E-B9EA-A6E0350DACFF}" type="parTrans" cxnId="{617876C9-2CDB-44BD-BAD0-769EC41D6CAE}">
      <dgm:prSet/>
      <dgm:spPr/>
      <dgm:t>
        <a:bodyPr/>
        <a:lstStyle/>
        <a:p>
          <a:endParaRPr lang="en-US">
            <a:solidFill>
              <a:schemeClr val="tx1"/>
            </a:solidFill>
          </a:endParaRPr>
        </a:p>
      </dgm:t>
    </dgm:pt>
    <dgm:pt modelId="{19A282A9-2AAA-4768-9077-94D6BD489739}" type="sibTrans" cxnId="{617876C9-2CDB-44BD-BAD0-769EC41D6CAE}">
      <dgm:prSet/>
      <dgm:spPr/>
      <dgm:t>
        <a:bodyPr/>
        <a:lstStyle/>
        <a:p>
          <a:endParaRPr lang="en-US">
            <a:solidFill>
              <a:schemeClr val="tx1"/>
            </a:solidFill>
          </a:endParaRPr>
        </a:p>
      </dgm:t>
    </dgm:pt>
    <dgm:pt modelId="{1465789A-23BA-4E96-8033-0C425B951322}">
      <dgm:prSet phldrT="[Text]"/>
      <dgm:spPr>
        <a:solidFill>
          <a:schemeClr val="accent6">
            <a:lumMod val="20000"/>
            <a:lumOff val="80000"/>
            <a:alpha val="90000"/>
          </a:schemeClr>
        </a:solidFill>
      </dgm:spPr>
      <dgm:t>
        <a:bodyPr/>
        <a:lstStyle/>
        <a:p>
          <a:r>
            <a:rPr lang="en-US">
              <a:solidFill>
                <a:schemeClr val="tx1"/>
              </a:solidFill>
            </a:rPr>
            <a:t>Operational Footprint</a:t>
          </a:r>
        </a:p>
      </dgm:t>
    </dgm:pt>
    <dgm:pt modelId="{33F432AD-B6DF-4D9E-868A-C15BF34D27F4}" type="parTrans" cxnId="{28160E7F-07D0-496A-9B7D-E662677227B8}">
      <dgm:prSet/>
      <dgm:spPr/>
      <dgm:t>
        <a:bodyPr/>
        <a:lstStyle/>
        <a:p>
          <a:endParaRPr lang="en-US">
            <a:solidFill>
              <a:schemeClr val="tx1"/>
            </a:solidFill>
          </a:endParaRPr>
        </a:p>
      </dgm:t>
    </dgm:pt>
    <dgm:pt modelId="{888591E9-0FB5-4391-A953-0B3246182E0E}" type="sibTrans" cxnId="{28160E7F-07D0-496A-9B7D-E662677227B8}">
      <dgm:prSet/>
      <dgm:spPr/>
      <dgm:t>
        <a:bodyPr/>
        <a:lstStyle/>
        <a:p>
          <a:endParaRPr lang="en-US">
            <a:solidFill>
              <a:schemeClr val="tx1"/>
            </a:solidFill>
          </a:endParaRPr>
        </a:p>
      </dgm:t>
    </dgm:pt>
    <dgm:pt modelId="{C861D273-BB9D-4C78-9DF0-0C55723F5FC4}">
      <dgm:prSet phldrT="[Text]" custT="1"/>
      <dgm:spPr/>
      <dgm:t>
        <a:bodyPr/>
        <a:lstStyle/>
        <a:p>
          <a:r>
            <a:rPr lang="en-US" sz="1600" dirty="0">
              <a:solidFill>
                <a:schemeClr val="tx1"/>
              </a:solidFill>
            </a:rPr>
            <a:t>Scoping</a:t>
          </a:r>
        </a:p>
      </dgm:t>
    </dgm:pt>
    <dgm:pt modelId="{1C5D0EF9-E789-4C49-80AB-1E5C7720767B}" type="parTrans" cxnId="{6A943F56-779E-4C3E-ACA7-E24F9420D230}">
      <dgm:prSet/>
      <dgm:spPr/>
      <dgm:t>
        <a:bodyPr/>
        <a:lstStyle/>
        <a:p>
          <a:endParaRPr lang="en-US">
            <a:solidFill>
              <a:schemeClr val="tx1"/>
            </a:solidFill>
          </a:endParaRPr>
        </a:p>
      </dgm:t>
    </dgm:pt>
    <dgm:pt modelId="{7942B0F5-766F-43DC-8702-2B8FCA9074BB}" type="sibTrans" cxnId="{6A943F56-779E-4C3E-ACA7-E24F9420D230}">
      <dgm:prSet/>
      <dgm:spPr/>
      <dgm:t>
        <a:bodyPr/>
        <a:lstStyle/>
        <a:p>
          <a:endParaRPr lang="en-US">
            <a:solidFill>
              <a:schemeClr val="tx1"/>
            </a:solidFill>
          </a:endParaRPr>
        </a:p>
      </dgm:t>
    </dgm:pt>
    <dgm:pt modelId="{9A2BAD82-75CA-4322-98E1-908753DDAC31}">
      <dgm:prSet phldrT="[Text]"/>
      <dgm:spPr/>
      <dgm:t>
        <a:bodyPr/>
        <a:lstStyle/>
        <a:p>
          <a:r>
            <a:rPr lang="en-US" dirty="0">
              <a:solidFill>
                <a:schemeClr val="tx1"/>
              </a:solidFill>
            </a:rPr>
            <a:t>Social Tensions</a:t>
          </a:r>
        </a:p>
      </dgm:t>
    </dgm:pt>
    <dgm:pt modelId="{8B9EAACC-15B5-4687-B2F6-176A60B87DE3}" type="parTrans" cxnId="{AB0C3C1C-D90B-425C-9464-10B26876DF25}">
      <dgm:prSet/>
      <dgm:spPr/>
      <dgm:t>
        <a:bodyPr/>
        <a:lstStyle/>
        <a:p>
          <a:endParaRPr lang="en-US">
            <a:solidFill>
              <a:schemeClr val="tx1"/>
            </a:solidFill>
          </a:endParaRPr>
        </a:p>
      </dgm:t>
    </dgm:pt>
    <dgm:pt modelId="{0FF59E51-5B1D-4104-B5DC-C688F00BD575}" type="sibTrans" cxnId="{AB0C3C1C-D90B-425C-9464-10B26876DF25}">
      <dgm:prSet/>
      <dgm:spPr/>
      <dgm:t>
        <a:bodyPr/>
        <a:lstStyle/>
        <a:p>
          <a:endParaRPr lang="en-US">
            <a:solidFill>
              <a:schemeClr val="tx1"/>
            </a:solidFill>
          </a:endParaRPr>
        </a:p>
      </dgm:t>
    </dgm:pt>
    <dgm:pt modelId="{EF469348-61F9-4E67-B847-DBE0033D1102}">
      <dgm:prSet phldrT="[Text]"/>
      <dgm:spPr/>
      <dgm:t>
        <a:bodyPr/>
        <a:lstStyle/>
        <a:p>
          <a:r>
            <a:rPr lang="en-US">
              <a:solidFill>
                <a:schemeClr val="tx1"/>
              </a:solidFill>
            </a:rPr>
            <a:t>Governance</a:t>
          </a:r>
        </a:p>
      </dgm:t>
    </dgm:pt>
    <dgm:pt modelId="{DE54E4B6-519B-4B81-843E-58E110333DC3}" type="parTrans" cxnId="{C0D58E94-6C5E-4614-97C5-F5A9AFDF9D63}">
      <dgm:prSet/>
      <dgm:spPr/>
      <dgm:t>
        <a:bodyPr/>
        <a:lstStyle/>
        <a:p>
          <a:endParaRPr lang="en-US">
            <a:solidFill>
              <a:schemeClr val="tx1"/>
            </a:solidFill>
          </a:endParaRPr>
        </a:p>
      </dgm:t>
    </dgm:pt>
    <dgm:pt modelId="{ABB0F1B2-16D0-45F2-A2B5-E2416B5A2974}" type="sibTrans" cxnId="{C0D58E94-6C5E-4614-97C5-F5A9AFDF9D63}">
      <dgm:prSet/>
      <dgm:spPr/>
      <dgm:t>
        <a:bodyPr/>
        <a:lstStyle/>
        <a:p>
          <a:endParaRPr lang="en-US">
            <a:solidFill>
              <a:schemeClr val="tx1"/>
            </a:solidFill>
          </a:endParaRPr>
        </a:p>
      </dgm:t>
    </dgm:pt>
    <dgm:pt modelId="{D2AE5D1D-D755-4E07-A450-236513DC9060}">
      <dgm:prSet phldrT="[Text]" custT="1"/>
      <dgm:spPr/>
      <dgm:t>
        <a:bodyPr/>
        <a:lstStyle/>
        <a:p>
          <a:r>
            <a:rPr lang="en-US" sz="1600" dirty="0" smtClean="0">
              <a:solidFill>
                <a:schemeClr val="tx1"/>
              </a:solidFill>
            </a:rPr>
            <a:t>Field-based HRIA</a:t>
          </a:r>
          <a:endParaRPr lang="en-US" sz="1600" dirty="0">
            <a:solidFill>
              <a:schemeClr val="tx1"/>
            </a:solidFill>
          </a:endParaRPr>
        </a:p>
      </dgm:t>
    </dgm:pt>
    <dgm:pt modelId="{DB9E8223-4A67-45F5-82AD-A34E8EDB4D54}" type="parTrans" cxnId="{6F5EC170-2091-465D-A1DC-F0D65264481C}">
      <dgm:prSet/>
      <dgm:spPr/>
      <dgm:t>
        <a:bodyPr/>
        <a:lstStyle/>
        <a:p>
          <a:endParaRPr lang="en-US">
            <a:solidFill>
              <a:schemeClr val="tx1"/>
            </a:solidFill>
          </a:endParaRPr>
        </a:p>
      </dgm:t>
    </dgm:pt>
    <dgm:pt modelId="{10888DF8-CDA9-4B0A-8FCA-EF18327BA371}" type="sibTrans" cxnId="{6F5EC170-2091-465D-A1DC-F0D65264481C}">
      <dgm:prSet/>
      <dgm:spPr/>
      <dgm:t>
        <a:bodyPr/>
        <a:lstStyle/>
        <a:p>
          <a:endParaRPr lang="en-US">
            <a:solidFill>
              <a:schemeClr val="tx1"/>
            </a:solidFill>
          </a:endParaRPr>
        </a:p>
      </dgm:t>
    </dgm:pt>
    <dgm:pt modelId="{14A32852-82D4-4D64-8CF0-3635228C7407}">
      <dgm:prSet phldrT="[Text]" custT="1"/>
      <dgm:spPr/>
      <dgm:t>
        <a:bodyPr/>
        <a:lstStyle/>
        <a:p>
          <a:r>
            <a:rPr lang="en-US" sz="1300" dirty="0" smtClean="0">
              <a:solidFill>
                <a:schemeClr val="tx1"/>
              </a:solidFill>
            </a:rPr>
            <a:t>Acquire perspectives of rightsholders &amp; stakeholders</a:t>
          </a:r>
          <a:endParaRPr lang="en-US" sz="1300" dirty="0">
            <a:solidFill>
              <a:schemeClr val="tx1"/>
            </a:solidFill>
          </a:endParaRPr>
        </a:p>
      </dgm:t>
    </dgm:pt>
    <dgm:pt modelId="{00B38A8D-120F-4073-A025-4C379526459E}" type="parTrans" cxnId="{82178D89-0C70-452E-BA05-FEBBA205FB4A}">
      <dgm:prSet/>
      <dgm:spPr/>
      <dgm:t>
        <a:bodyPr/>
        <a:lstStyle/>
        <a:p>
          <a:endParaRPr lang="en-US">
            <a:solidFill>
              <a:schemeClr val="tx1"/>
            </a:solidFill>
          </a:endParaRPr>
        </a:p>
      </dgm:t>
    </dgm:pt>
    <dgm:pt modelId="{6BF829A9-BE23-4732-B3DB-C0E9816F4710}" type="sibTrans" cxnId="{82178D89-0C70-452E-BA05-FEBBA205FB4A}">
      <dgm:prSet/>
      <dgm:spPr/>
      <dgm:t>
        <a:bodyPr/>
        <a:lstStyle/>
        <a:p>
          <a:endParaRPr lang="en-US">
            <a:solidFill>
              <a:schemeClr val="tx1"/>
            </a:solidFill>
          </a:endParaRPr>
        </a:p>
      </dgm:t>
    </dgm:pt>
    <dgm:pt modelId="{795EDD58-6AAE-4037-8323-180C633762F9}">
      <dgm:prSet phldrT="[Text]"/>
      <dgm:spPr/>
      <dgm:t>
        <a:bodyPr/>
        <a:lstStyle/>
        <a:p>
          <a:r>
            <a:rPr lang="en-US" dirty="0" smtClean="0">
              <a:solidFill>
                <a:schemeClr val="tx1"/>
              </a:solidFill>
            </a:rPr>
            <a:t>Score &amp; Rate Impacts</a:t>
          </a:r>
          <a:endParaRPr lang="en-US" dirty="0">
            <a:solidFill>
              <a:schemeClr val="tx1"/>
            </a:solidFill>
          </a:endParaRPr>
        </a:p>
      </dgm:t>
    </dgm:pt>
    <dgm:pt modelId="{77E6C68E-5A80-4C44-8B92-8D9DE782FB49}" type="parTrans" cxnId="{60C2ECDE-2EF6-4873-982D-4FC20D6D5BFA}">
      <dgm:prSet/>
      <dgm:spPr/>
      <dgm:t>
        <a:bodyPr/>
        <a:lstStyle/>
        <a:p>
          <a:endParaRPr lang="en-US">
            <a:solidFill>
              <a:schemeClr val="tx1"/>
            </a:solidFill>
          </a:endParaRPr>
        </a:p>
      </dgm:t>
    </dgm:pt>
    <dgm:pt modelId="{05CB80A3-F27D-4640-8678-DFCDB87A756A}" type="sibTrans" cxnId="{60C2ECDE-2EF6-4873-982D-4FC20D6D5BFA}">
      <dgm:prSet/>
      <dgm:spPr/>
      <dgm:t>
        <a:bodyPr/>
        <a:lstStyle/>
        <a:p>
          <a:endParaRPr lang="en-US">
            <a:solidFill>
              <a:schemeClr val="tx1"/>
            </a:solidFill>
          </a:endParaRPr>
        </a:p>
      </dgm:t>
    </dgm:pt>
    <dgm:pt modelId="{753F1784-1D15-4715-B22B-3308A3423B36}">
      <dgm:prSet phldrT="[Text]"/>
      <dgm:spPr/>
      <dgm:t>
        <a:bodyPr/>
        <a:lstStyle/>
        <a:p>
          <a:r>
            <a:rPr lang="en-US">
              <a:solidFill>
                <a:schemeClr val="tx1"/>
              </a:solidFill>
            </a:rPr>
            <a:t>Labor</a:t>
          </a:r>
        </a:p>
      </dgm:t>
    </dgm:pt>
    <dgm:pt modelId="{D271FAEC-9AF0-47C1-81F5-E6E306DB16BB}" type="parTrans" cxnId="{356FC4C1-64B2-4106-8E28-005D5287F66A}">
      <dgm:prSet/>
      <dgm:spPr/>
      <dgm:t>
        <a:bodyPr/>
        <a:lstStyle/>
        <a:p>
          <a:endParaRPr lang="en-US">
            <a:solidFill>
              <a:schemeClr val="tx1"/>
            </a:solidFill>
          </a:endParaRPr>
        </a:p>
      </dgm:t>
    </dgm:pt>
    <dgm:pt modelId="{BB0EB96F-2380-4FB2-B1DC-87701947B815}" type="sibTrans" cxnId="{356FC4C1-64B2-4106-8E28-005D5287F66A}">
      <dgm:prSet/>
      <dgm:spPr/>
      <dgm:t>
        <a:bodyPr/>
        <a:lstStyle/>
        <a:p>
          <a:endParaRPr lang="en-US">
            <a:solidFill>
              <a:schemeClr val="tx1"/>
            </a:solidFill>
          </a:endParaRPr>
        </a:p>
      </dgm:t>
    </dgm:pt>
    <dgm:pt modelId="{02D67736-84CF-4F27-8C95-2B8E5C1C14F5}">
      <dgm:prSet phldrT="[Text]"/>
      <dgm:spPr/>
      <dgm:t>
        <a:bodyPr/>
        <a:lstStyle/>
        <a:p>
          <a:r>
            <a:rPr lang="en-US">
              <a:solidFill>
                <a:schemeClr val="tx1"/>
              </a:solidFill>
            </a:rPr>
            <a:t>Security</a:t>
          </a:r>
        </a:p>
      </dgm:t>
    </dgm:pt>
    <dgm:pt modelId="{411529D9-0D96-4860-BB2E-4DE06FDF27F9}" type="parTrans" cxnId="{9A991327-13FE-4519-B7DE-4BF805B31024}">
      <dgm:prSet/>
      <dgm:spPr/>
      <dgm:t>
        <a:bodyPr/>
        <a:lstStyle/>
        <a:p>
          <a:endParaRPr lang="en-US">
            <a:solidFill>
              <a:schemeClr val="tx1"/>
            </a:solidFill>
          </a:endParaRPr>
        </a:p>
      </dgm:t>
    </dgm:pt>
    <dgm:pt modelId="{0D5F497C-4780-421F-B0A3-5D72FC3AFBD6}" type="sibTrans" cxnId="{9A991327-13FE-4519-B7DE-4BF805B31024}">
      <dgm:prSet/>
      <dgm:spPr/>
      <dgm:t>
        <a:bodyPr/>
        <a:lstStyle/>
        <a:p>
          <a:endParaRPr lang="en-US">
            <a:solidFill>
              <a:schemeClr val="tx1"/>
            </a:solidFill>
          </a:endParaRPr>
        </a:p>
      </dgm:t>
    </dgm:pt>
    <dgm:pt modelId="{A9D2F6B3-FB39-46BC-8A95-ED172FB32937}">
      <dgm:prSet phldrT="[Text]"/>
      <dgm:spPr/>
      <dgm:t>
        <a:bodyPr/>
        <a:lstStyle/>
        <a:p>
          <a:r>
            <a:rPr lang="en-US">
              <a:solidFill>
                <a:schemeClr val="tx1"/>
              </a:solidFill>
            </a:rPr>
            <a:t>Public Participation</a:t>
          </a:r>
        </a:p>
      </dgm:t>
    </dgm:pt>
    <dgm:pt modelId="{04068F4E-F860-4948-8E4C-8428D90DA4FF}" type="parTrans" cxnId="{C82617BB-3872-40CC-B43C-E630693C9D99}">
      <dgm:prSet/>
      <dgm:spPr/>
      <dgm:t>
        <a:bodyPr/>
        <a:lstStyle/>
        <a:p>
          <a:endParaRPr lang="en-US">
            <a:solidFill>
              <a:schemeClr val="tx1"/>
            </a:solidFill>
          </a:endParaRPr>
        </a:p>
      </dgm:t>
    </dgm:pt>
    <dgm:pt modelId="{D9C150C9-5241-4D4A-AC60-6954857A481F}" type="sibTrans" cxnId="{C82617BB-3872-40CC-B43C-E630693C9D99}">
      <dgm:prSet/>
      <dgm:spPr/>
      <dgm:t>
        <a:bodyPr/>
        <a:lstStyle/>
        <a:p>
          <a:endParaRPr lang="en-US">
            <a:solidFill>
              <a:schemeClr val="tx1"/>
            </a:solidFill>
          </a:endParaRPr>
        </a:p>
      </dgm:t>
    </dgm:pt>
    <dgm:pt modelId="{99DA15FE-AF66-4E0D-A2ED-4C5473143586}">
      <dgm:prSet phldrT="[Text]" custT="1"/>
      <dgm:spPr/>
      <dgm:t>
        <a:bodyPr/>
        <a:lstStyle/>
        <a:p>
          <a:r>
            <a:rPr lang="en-US" sz="1600" dirty="0" smtClean="0">
              <a:solidFill>
                <a:schemeClr val="tx1"/>
              </a:solidFill>
            </a:rPr>
            <a:t>Mitigation Action Plan</a:t>
          </a:r>
          <a:endParaRPr lang="en-US" sz="1600" dirty="0">
            <a:solidFill>
              <a:schemeClr val="tx1"/>
            </a:solidFill>
          </a:endParaRPr>
        </a:p>
      </dgm:t>
    </dgm:pt>
    <dgm:pt modelId="{0C230D9E-1127-4B61-B684-34E43EFC59E1}" type="parTrans" cxnId="{DC7CDCF7-F80F-4490-8789-FBE2F46E3D61}">
      <dgm:prSet/>
      <dgm:spPr/>
      <dgm:t>
        <a:bodyPr/>
        <a:lstStyle/>
        <a:p>
          <a:endParaRPr lang="en-US">
            <a:solidFill>
              <a:schemeClr val="tx1"/>
            </a:solidFill>
          </a:endParaRPr>
        </a:p>
      </dgm:t>
    </dgm:pt>
    <dgm:pt modelId="{41C495BF-7CEC-45FF-9544-40E3558BD31D}" type="sibTrans" cxnId="{DC7CDCF7-F80F-4490-8789-FBE2F46E3D61}">
      <dgm:prSet/>
      <dgm:spPr/>
      <dgm:t>
        <a:bodyPr/>
        <a:lstStyle/>
        <a:p>
          <a:endParaRPr lang="en-US">
            <a:solidFill>
              <a:schemeClr val="tx1"/>
            </a:solidFill>
          </a:endParaRPr>
        </a:p>
      </dgm:t>
    </dgm:pt>
    <dgm:pt modelId="{DD513C6C-C007-4483-B467-CC14FF958FA0}">
      <dgm:prSet phldrT="[Text]" custT="1"/>
      <dgm:spPr/>
      <dgm:t>
        <a:bodyPr/>
        <a:lstStyle/>
        <a:p>
          <a:r>
            <a:rPr lang="en-US" sz="1300" dirty="0" smtClean="0">
              <a:solidFill>
                <a:schemeClr val="tx1"/>
              </a:solidFill>
            </a:rPr>
            <a:t>Prioritize interventions</a:t>
          </a:r>
          <a:endParaRPr lang="en-US" sz="1300" dirty="0">
            <a:solidFill>
              <a:schemeClr val="tx1"/>
            </a:solidFill>
          </a:endParaRPr>
        </a:p>
      </dgm:t>
    </dgm:pt>
    <dgm:pt modelId="{7F326E6A-B76B-4093-B996-986D12748B7E}" type="parTrans" cxnId="{49029B59-AC44-40F6-8119-B0D05D1045A5}">
      <dgm:prSet/>
      <dgm:spPr/>
      <dgm:t>
        <a:bodyPr/>
        <a:lstStyle/>
        <a:p>
          <a:endParaRPr lang="en-US">
            <a:solidFill>
              <a:schemeClr val="tx1"/>
            </a:solidFill>
          </a:endParaRPr>
        </a:p>
      </dgm:t>
    </dgm:pt>
    <dgm:pt modelId="{7B190E7A-6B6D-4604-8769-5EE7B4D83703}" type="sibTrans" cxnId="{49029B59-AC44-40F6-8119-B0D05D1045A5}">
      <dgm:prSet/>
      <dgm:spPr/>
      <dgm:t>
        <a:bodyPr/>
        <a:lstStyle/>
        <a:p>
          <a:endParaRPr lang="en-US">
            <a:solidFill>
              <a:schemeClr val="tx1"/>
            </a:solidFill>
          </a:endParaRPr>
        </a:p>
      </dgm:t>
    </dgm:pt>
    <dgm:pt modelId="{1FEA8F51-C977-4DEE-A9F2-C9F9C5A37F8A}">
      <dgm:prSet phldrT="[Text]" custT="1"/>
      <dgm:spPr/>
      <dgm:t>
        <a:bodyPr/>
        <a:lstStyle/>
        <a:p>
          <a:r>
            <a:rPr lang="en-US" sz="1600" dirty="0">
              <a:solidFill>
                <a:schemeClr val="tx1"/>
              </a:solidFill>
            </a:rPr>
            <a:t>Management and Monitoring</a:t>
          </a:r>
        </a:p>
      </dgm:t>
    </dgm:pt>
    <dgm:pt modelId="{1F8EF474-A2DB-417F-ACA5-585E1D9C0AEC}" type="parTrans" cxnId="{1E83EB76-FB1F-4F41-B540-AC820A1421BE}">
      <dgm:prSet/>
      <dgm:spPr/>
      <dgm:t>
        <a:bodyPr/>
        <a:lstStyle/>
        <a:p>
          <a:endParaRPr lang="en-US">
            <a:solidFill>
              <a:schemeClr val="tx1"/>
            </a:solidFill>
          </a:endParaRPr>
        </a:p>
      </dgm:t>
    </dgm:pt>
    <dgm:pt modelId="{9FC0F399-C9C6-45F9-BFDE-17880E09B6CB}" type="sibTrans" cxnId="{1E83EB76-FB1F-4F41-B540-AC820A1421BE}">
      <dgm:prSet/>
      <dgm:spPr/>
      <dgm:t>
        <a:bodyPr/>
        <a:lstStyle/>
        <a:p>
          <a:endParaRPr lang="en-US">
            <a:solidFill>
              <a:schemeClr val="tx1"/>
            </a:solidFill>
          </a:endParaRPr>
        </a:p>
      </dgm:t>
    </dgm:pt>
    <dgm:pt modelId="{CBC5A9FE-9517-4B74-9DC4-EAD2514DC463}">
      <dgm:prSet phldrT="[Text]"/>
      <dgm:spPr/>
      <dgm:t>
        <a:bodyPr/>
        <a:lstStyle/>
        <a:p>
          <a:r>
            <a:rPr lang="en-US">
              <a:solidFill>
                <a:schemeClr val="tx1"/>
              </a:solidFill>
            </a:rPr>
            <a:t>Industry Issues</a:t>
          </a:r>
        </a:p>
      </dgm:t>
    </dgm:pt>
    <dgm:pt modelId="{36EFAAC0-1220-45AB-8DEA-3BC3530AEB70}" type="parTrans" cxnId="{20D47648-39B3-418B-9599-73E3F1904769}">
      <dgm:prSet/>
      <dgm:spPr/>
      <dgm:t>
        <a:bodyPr/>
        <a:lstStyle/>
        <a:p>
          <a:endParaRPr lang="en-US">
            <a:solidFill>
              <a:schemeClr val="tx1"/>
            </a:solidFill>
          </a:endParaRPr>
        </a:p>
      </dgm:t>
    </dgm:pt>
    <dgm:pt modelId="{321A856D-A3B3-43E7-B810-4B9F4C722B73}" type="sibTrans" cxnId="{20D47648-39B3-418B-9599-73E3F1904769}">
      <dgm:prSet/>
      <dgm:spPr/>
      <dgm:t>
        <a:bodyPr/>
        <a:lstStyle/>
        <a:p>
          <a:endParaRPr lang="en-US">
            <a:solidFill>
              <a:schemeClr val="tx1"/>
            </a:solidFill>
          </a:endParaRPr>
        </a:p>
      </dgm:t>
    </dgm:pt>
    <dgm:pt modelId="{A7BDE67F-ED03-41FF-BA68-64525F9CAC83}">
      <dgm:prSet phldrT="[Text]" custT="1"/>
      <dgm:spPr/>
      <dgm:t>
        <a:bodyPr/>
        <a:lstStyle/>
        <a:p>
          <a:r>
            <a:rPr lang="en-US" sz="1300" dirty="0" smtClean="0">
              <a:solidFill>
                <a:schemeClr val="tx1"/>
              </a:solidFill>
            </a:rPr>
            <a:t>Create timelines and benchmarks</a:t>
          </a:r>
          <a:endParaRPr lang="en-US" sz="1300" dirty="0">
            <a:solidFill>
              <a:schemeClr val="tx1"/>
            </a:solidFill>
          </a:endParaRPr>
        </a:p>
      </dgm:t>
    </dgm:pt>
    <dgm:pt modelId="{82CFDB50-5420-4D34-860D-C3666EA0A29F}" type="parTrans" cxnId="{4BFD8914-E49D-4222-B9A5-4F2FA63BB49F}">
      <dgm:prSet/>
      <dgm:spPr/>
      <dgm:t>
        <a:bodyPr/>
        <a:lstStyle/>
        <a:p>
          <a:endParaRPr lang="en-US">
            <a:solidFill>
              <a:schemeClr val="tx1"/>
            </a:solidFill>
          </a:endParaRPr>
        </a:p>
      </dgm:t>
    </dgm:pt>
    <dgm:pt modelId="{99756FEE-CF23-42B8-A72D-4E4567A4A6A3}" type="sibTrans" cxnId="{4BFD8914-E49D-4222-B9A5-4F2FA63BB49F}">
      <dgm:prSet/>
      <dgm:spPr/>
      <dgm:t>
        <a:bodyPr/>
        <a:lstStyle/>
        <a:p>
          <a:endParaRPr lang="en-US">
            <a:solidFill>
              <a:schemeClr val="tx1"/>
            </a:solidFill>
          </a:endParaRPr>
        </a:p>
      </dgm:t>
    </dgm:pt>
    <dgm:pt modelId="{8B6E2F52-F1DE-41CC-BD8C-78D106B082E1}">
      <dgm:prSet phldrT="[Text]" custT="1"/>
      <dgm:spPr/>
      <dgm:t>
        <a:bodyPr/>
        <a:lstStyle/>
        <a:p>
          <a:r>
            <a:rPr lang="en-US" sz="1300" dirty="0" smtClean="0">
              <a:solidFill>
                <a:schemeClr val="tx1"/>
              </a:solidFill>
            </a:rPr>
            <a:t>Aggregated quantitative and qualitative data</a:t>
          </a:r>
          <a:endParaRPr lang="en-US" sz="1300" dirty="0">
            <a:solidFill>
              <a:schemeClr val="tx1"/>
            </a:solidFill>
          </a:endParaRPr>
        </a:p>
      </dgm:t>
    </dgm:pt>
    <dgm:pt modelId="{95A14951-76CD-4BEB-89D9-B9D37161BD1D}" type="parTrans" cxnId="{71F73ADD-B2F5-449C-AA1D-060CFF3732BF}">
      <dgm:prSet/>
      <dgm:spPr/>
      <dgm:t>
        <a:bodyPr/>
        <a:lstStyle/>
        <a:p>
          <a:endParaRPr lang="en-US">
            <a:solidFill>
              <a:schemeClr val="tx1"/>
            </a:solidFill>
          </a:endParaRPr>
        </a:p>
      </dgm:t>
    </dgm:pt>
    <dgm:pt modelId="{5B96456F-C5B0-46C2-83EC-64E02A2EA759}" type="sibTrans" cxnId="{71F73ADD-B2F5-449C-AA1D-060CFF3732BF}">
      <dgm:prSet/>
      <dgm:spPr/>
      <dgm:t>
        <a:bodyPr/>
        <a:lstStyle/>
        <a:p>
          <a:endParaRPr lang="en-US">
            <a:solidFill>
              <a:schemeClr val="tx1"/>
            </a:solidFill>
          </a:endParaRPr>
        </a:p>
      </dgm:t>
    </dgm:pt>
    <dgm:pt modelId="{FBBBE664-A2C6-4636-B354-5209F4D01A06}">
      <dgm:prSet phldrT="[Text]"/>
      <dgm:spPr/>
      <dgm:t>
        <a:bodyPr/>
        <a:lstStyle/>
        <a:p>
          <a:r>
            <a:rPr lang="en-US" dirty="0" smtClean="0">
              <a:solidFill>
                <a:schemeClr val="tx1"/>
              </a:solidFill>
            </a:rPr>
            <a:t>Identify misalignment between policy &amp; practice</a:t>
          </a:r>
          <a:endParaRPr lang="en-US" dirty="0">
            <a:solidFill>
              <a:schemeClr val="tx1"/>
            </a:solidFill>
          </a:endParaRPr>
        </a:p>
      </dgm:t>
    </dgm:pt>
    <dgm:pt modelId="{FDD7A69C-0D5E-4B0B-A363-C441549D462B}" type="parTrans" cxnId="{A0446202-CE02-41E0-9D74-4D0D2BC97C8D}">
      <dgm:prSet/>
      <dgm:spPr/>
      <dgm:t>
        <a:bodyPr/>
        <a:lstStyle/>
        <a:p>
          <a:endParaRPr lang="en-US">
            <a:solidFill>
              <a:schemeClr val="tx1"/>
            </a:solidFill>
          </a:endParaRPr>
        </a:p>
      </dgm:t>
    </dgm:pt>
    <dgm:pt modelId="{BC6B00AB-4751-425C-B470-DDB41F65CFE4}" type="sibTrans" cxnId="{A0446202-CE02-41E0-9D74-4D0D2BC97C8D}">
      <dgm:prSet/>
      <dgm:spPr/>
      <dgm:t>
        <a:bodyPr/>
        <a:lstStyle/>
        <a:p>
          <a:endParaRPr lang="en-US">
            <a:solidFill>
              <a:schemeClr val="tx1"/>
            </a:solidFill>
          </a:endParaRPr>
        </a:p>
      </dgm:t>
    </dgm:pt>
    <dgm:pt modelId="{41CB0774-D4CE-4C9A-A6EC-1CF2506D02EC}" type="pres">
      <dgm:prSet presAssocID="{AFED9F56-AC46-41A2-9184-277ECCDF6533}" presName="Name0" presStyleCnt="0">
        <dgm:presLayoutVars>
          <dgm:dir/>
          <dgm:animLvl val="lvl"/>
          <dgm:resizeHandles val="exact"/>
        </dgm:presLayoutVars>
      </dgm:prSet>
      <dgm:spPr/>
      <dgm:t>
        <a:bodyPr/>
        <a:lstStyle/>
        <a:p>
          <a:endParaRPr lang="en-US"/>
        </a:p>
      </dgm:t>
    </dgm:pt>
    <dgm:pt modelId="{171FA994-3B22-4872-ACF2-D4295C436BB5}" type="pres">
      <dgm:prSet presAssocID="{1FEA8F51-C977-4DEE-A9F2-C9F9C5A37F8A}" presName="boxAndChildren" presStyleCnt="0"/>
      <dgm:spPr/>
    </dgm:pt>
    <dgm:pt modelId="{F239AA03-2290-4BB9-A8D1-5E04F643E53F}" type="pres">
      <dgm:prSet presAssocID="{1FEA8F51-C977-4DEE-A9F2-C9F9C5A37F8A}" presName="parentTextBox" presStyleLbl="node1" presStyleIdx="0" presStyleCnt="5" custScaleY="44382"/>
      <dgm:spPr/>
      <dgm:t>
        <a:bodyPr/>
        <a:lstStyle/>
        <a:p>
          <a:endParaRPr lang="en-US"/>
        </a:p>
      </dgm:t>
    </dgm:pt>
    <dgm:pt modelId="{E6EEF6CC-393F-4AAE-A1F5-9A07A67BAF8C}" type="pres">
      <dgm:prSet presAssocID="{41C495BF-7CEC-45FF-9544-40E3558BD31D}" presName="sp" presStyleCnt="0"/>
      <dgm:spPr/>
    </dgm:pt>
    <dgm:pt modelId="{25606555-4675-47B8-91AE-975575E4D591}" type="pres">
      <dgm:prSet presAssocID="{99DA15FE-AF66-4E0D-A2ED-4C5473143586}" presName="arrowAndChildren" presStyleCnt="0"/>
      <dgm:spPr/>
    </dgm:pt>
    <dgm:pt modelId="{AB875082-2683-45CE-851A-E04225AA7F14}" type="pres">
      <dgm:prSet presAssocID="{99DA15FE-AF66-4E0D-A2ED-4C5473143586}" presName="parentTextArrow" presStyleLbl="node1" presStyleIdx="0" presStyleCnt="5"/>
      <dgm:spPr/>
      <dgm:t>
        <a:bodyPr/>
        <a:lstStyle/>
        <a:p>
          <a:endParaRPr lang="en-US"/>
        </a:p>
      </dgm:t>
    </dgm:pt>
    <dgm:pt modelId="{0DEC5628-8941-4C02-9611-04327A2F1338}" type="pres">
      <dgm:prSet presAssocID="{99DA15FE-AF66-4E0D-A2ED-4C5473143586}" presName="arrow" presStyleLbl="node1" presStyleIdx="1" presStyleCnt="5" custScaleY="88975"/>
      <dgm:spPr/>
      <dgm:t>
        <a:bodyPr/>
        <a:lstStyle/>
        <a:p>
          <a:endParaRPr lang="en-US"/>
        </a:p>
      </dgm:t>
    </dgm:pt>
    <dgm:pt modelId="{B489C531-484E-4ED1-91A1-22E387084939}" type="pres">
      <dgm:prSet presAssocID="{99DA15FE-AF66-4E0D-A2ED-4C5473143586}" presName="descendantArrow" presStyleCnt="0"/>
      <dgm:spPr/>
    </dgm:pt>
    <dgm:pt modelId="{A30EEA1F-AA2E-4F18-9E22-FE33197B0C7F}" type="pres">
      <dgm:prSet presAssocID="{DD513C6C-C007-4483-B467-CC14FF958FA0}" presName="childTextArrow" presStyleLbl="fgAccFollowNode1" presStyleIdx="0" presStyleCnt="14">
        <dgm:presLayoutVars>
          <dgm:bulletEnabled val="1"/>
        </dgm:presLayoutVars>
      </dgm:prSet>
      <dgm:spPr/>
      <dgm:t>
        <a:bodyPr/>
        <a:lstStyle/>
        <a:p>
          <a:endParaRPr lang="en-US"/>
        </a:p>
      </dgm:t>
    </dgm:pt>
    <dgm:pt modelId="{604D210A-0459-4CFF-9F71-23F210157B8A}" type="pres">
      <dgm:prSet presAssocID="{A7BDE67F-ED03-41FF-BA68-64525F9CAC83}" presName="childTextArrow" presStyleLbl="fgAccFollowNode1" presStyleIdx="1" presStyleCnt="14">
        <dgm:presLayoutVars>
          <dgm:bulletEnabled val="1"/>
        </dgm:presLayoutVars>
      </dgm:prSet>
      <dgm:spPr/>
      <dgm:t>
        <a:bodyPr/>
        <a:lstStyle/>
        <a:p>
          <a:endParaRPr lang="en-US"/>
        </a:p>
      </dgm:t>
    </dgm:pt>
    <dgm:pt modelId="{827EA2F4-7660-415D-A806-2714AB8FF4F7}" type="pres">
      <dgm:prSet presAssocID="{10888DF8-CDA9-4B0A-8FCA-EF18327BA371}" presName="sp" presStyleCnt="0"/>
      <dgm:spPr/>
    </dgm:pt>
    <dgm:pt modelId="{DB72A90A-4A4B-454B-AE33-25DB70134A0C}" type="pres">
      <dgm:prSet presAssocID="{D2AE5D1D-D755-4E07-A450-236513DC9060}" presName="arrowAndChildren" presStyleCnt="0"/>
      <dgm:spPr/>
    </dgm:pt>
    <dgm:pt modelId="{2F9D65CA-D88B-48F4-855D-45EA82C2C74E}" type="pres">
      <dgm:prSet presAssocID="{D2AE5D1D-D755-4E07-A450-236513DC9060}" presName="parentTextArrow" presStyleLbl="node1" presStyleIdx="1" presStyleCnt="5"/>
      <dgm:spPr/>
      <dgm:t>
        <a:bodyPr/>
        <a:lstStyle/>
        <a:p>
          <a:endParaRPr lang="en-US"/>
        </a:p>
      </dgm:t>
    </dgm:pt>
    <dgm:pt modelId="{0C1279DA-ABB3-4921-9C0D-F7A7F49DF56F}" type="pres">
      <dgm:prSet presAssocID="{D2AE5D1D-D755-4E07-A450-236513DC9060}" presName="arrow" presStyleLbl="node1" presStyleIdx="2" presStyleCnt="5" custScaleY="193961" custLinFactNeighborY="-4036"/>
      <dgm:spPr/>
      <dgm:t>
        <a:bodyPr/>
        <a:lstStyle/>
        <a:p>
          <a:endParaRPr lang="en-US"/>
        </a:p>
      </dgm:t>
    </dgm:pt>
    <dgm:pt modelId="{EE0C6974-1AE2-4892-852C-1DDC5C3F0EBC}" type="pres">
      <dgm:prSet presAssocID="{D2AE5D1D-D755-4E07-A450-236513DC9060}" presName="descendantArrow" presStyleCnt="0"/>
      <dgm:spPr/>
    </dgm:pt>
    <dgm:pt modelId="{864586DA-F2F3-4D94-A4BB-33CA1680482D}" type="pres">
      <dgm:prSet presAssocID="{8B6E2F52-F1DE-41CC-BD8C-78D106B082E1}" presName="childTextArrow" presStyleLbl="fgAccFollowNode1" presStyleIdx="2" presStyleCnt="14" custScaleY="253316">
        <dgm:presLayoutVars>
          <dgm:bulletEnabled val="1"/>
        </dgm:presLayoutVars>
      </dgm:prSet>
      <dgm:spPr/>
      <dgm:t>
        <a:bodyPr/>
        <a:lstStyle/>
        <a:p>
          <a:endParaRPr lang="en-US"/>
        </a:p>
      </dgm:t>
    </dgm:pt>
    <dgm:pt modelId="{0CCE6717-3744-4384-B57F-1FB1073D2969}" type="pres">
      <dgm:prSet presAssocID="{14A32852-82D4-4D64-8CF0-3635228C7407}" presName="childTextArrow" presStyleLbl="fgAccFollowNode1" presStyleIdx="3" presStyleCnt="14" custScaleY="253316">
        <dgm:presLayoutVars>
          <dgm:bulletEnabled val="1"/>
        </dgm:presLayoutVars>
      </dgm:prSet>
      <dgm:spPr/>
      <dgm:t>
        <a:bodyPr/>
        <a:lstStyle/>
        <a:p>
          <a:endParaRPr lang="en-US"/>
        </a:p>
      </dgm:t>
    </dgm:pt>
    <dgm:pt modelId="{9857EF87-BA7E-4759-865C-EAC87F811852}" type="pres">
      <dgm:prSet presAssocID="{FBBBE664-A2C6-4636-B354-5209F4D01A06}" presName="childTextArrow" presStyleLbl="fgAccFollowNode1" presStyleIdx="4" presStyleCnt="14" custScaleY="253316">
        <dgm:presLayoutVars>
          <dgm:bulletEnabled val="1"/>
        </dgm:presLayoutVars>
      </dgm:prSet>
      <dgm:spPr/>
      <dgm:t>
        <a:bodyPr/>
        <a:lstStyle/>
        <a:p>
          <a:endParaRPr lang="en-US"/>
        </a:p>
      </dgm:t>
    </dgm:pt>
    <dgm:pt modelId="{95528EA3-3E08-415B-87B4-171C96CF2DDF}" type="pres">
      <dgm:prSet presAssocID="{795EDD58-6AAE-4037-8323-180C633762F9}" presName="childTextArrow" presStyleLbl="fgAccFollowNode1" presStyleIdx="5" presStyleCnt="14" custScaleY="253316">
        <dgm:presLayoutVars>
          <dgm:bulletEnabled val="1"/>
        </dgm:presLayoutVars>
      </dgm:prSet>
      <dgm:spPr/>
      <dgm:t>
        <a:bodyPr/>
        <a:lstStyle/>
        <a:p>
          <a:endParaRPr lang="en-US"/>
        </a:p>
      </dgm:t>
    </dgm:pt>
    <dgm:pt modelId="{EA7CA930-33D2-4AE6-8B49-08F35CA18F18}" type="pres">
      <dgm:prSet presAssocID="{7942B0F5-766F-43DC-8702-2B8FCA9074BB}" presName="sp" presStyleCnt="0"/>
      <dgm:spPr/>
    </dgm:pt>
    <dgm:pt modelId="{E18C81D2-4477-4BBC-9490-942BB22EFEDE}" type="pres">
      <dgm:prSet presAssocID="{C861D273-BB9D-4C78-9DF0-0C55723F5FC4}" presName="arrowAndChildren" presStyleCnt="0"/>
      <dgm:spPr/>
    </dgm:pt>
    <dgm:pt modelId="{011F8966-FC37-4E2F-9664-F83536204735}" type="pres">
      <dgm:prSet presAssocID="{C861D273-BB9D-4C78-9DF0-0C55723F5FC4}" presName="parentTextArrow" presStyleLbl="node1" presStyleIdx="2" presStyleCnt="5"/>
      <dgm:spPr/>
      <dgm:t>
        <a:bodyPr/>
        <a:lstStyle/>
        <a:p>
          <a:endParaRPr lang="en-US"/>
        </a:p>
      </dgm:t>
    </dgm:pt>
    <dgm:pt modelId="{A0F7D60F-F910-4DF1-B429-ED0F382B661E}" type="pres">
      <dgm:prSet presAssocID="{C861D273-BB9D-4C78-9DF0-0C55723F5FC4}" presName="arrow" presStyleLbl="node1" presStyleIdx="3" presStyleCnt="5"/>
      <dgm:spPr/>
      <dgm:t>
        <a:bodyPr/>
        <a:lstStyle/>
        <a:p>
          <a:endParaRPr lang="en-US"/>
        </a:p>
      </dgm:t>
    </dgm:pt>
    <dgm:pt modelId="{0A055697-1744-432B-A7D2-C6188D8D2FBE}" type="pres">
      <dgm:prSet presAssocID="{C861D273-BB9D-4C78-9DF0-0C55723F5FC4}" presName="descendantArrow" presStyleCnt="0"/>
      <dgm:spPr/>
    </dgm:pt>
    <dgm:pt modelId="{5C0BF32F-7867-4205-A9EE-099416AF930A}" type="pres">
      <dgm:prSet presAssocID="{9A2BAD82-75CA-4322-98E1-908753DDAC31}" presName="childTextArrow" presStyleLbl="fgAccFollowNode1" presStyleIdx="6" presStyleCnt="14">
        <dgm:presLayoutVars>
          <dgm:bulletEnabled val="1"/>
        </dgm:presLayoutVars>
      </dgm:prSet>
      <dgm:spPr/>
      <dgm:t>
        <a:bodyPr/>
        <a:lstStyle/>
        <a:p>
          <a:endParaRPr lang="en-US"/>
        </a:p>
      </dgm:t>
    </dgm:pt>
    <dgm:pt modelId="{1250E417-A847-4AB5-86C2-547EECE37C26}" type="pres">
      <dgm:prSet presAssocID="{EF469348-61F9-4E67-B847-DBE0033D1102}" presName="childTextArrow" presStyleLbl="fgAccFollowNode1" presStyleIdx="7" presStyleCnt="14">
        <dgm:presLayoutVars>
          <dgm:bulletEnabled val="1"/>
        </dgm:presLayoutVars>
      </dgm:prSet>
      <dgm:spPr/>
      <dgm:t>
        <a:bodyPr/>
        <a:lstStyle/>
        <a:p>
          <a:endParaRPr lang="en-US"/>
        </a:p>
      </dgm:t>
    </dgm:pt>
    <dgm:pt modelId="{507F13C1-CA30-4728-BB48-C83E5A15A31F}" type="pres">
      <dgm:prSet presAssocID="{753F1784-1D15-4715-B22B-3308A3423B36}" presName="childTextArrow" presStyleLbl="fgAccFollowNode1" presStyleIdx="8" presStyleCnt="14">
        <dgm:presLayoutVars>
          <dgm:bulletEnabled val="1"/>
        </dgm:presLayoutVars>
      </dgm:prSet>
      <dgm:spPr/>
      <dgm:t>
        <a:bodyPr/>
        <a:lstStyle/>
        <a:p>
          <a:endParaRPr lang="en-US"/>
        </a:p>
      </dgm:t>
    </dgm:pt>
    <dgm:pt modelId="{9D59DADA-FF43-46E5-9D48-47204FAA435B}" type="pres">
      <dgm:prSet presAssocID="{02D67736-84CF-4F27-8C95-2B8E5C1C14F5}" presName="childTextArrow" presStyleLbl="fgAccFollowNode1" presStyleIdx="9" presStyleCnt="14">
        <dgm:presLayoutVars>
          <dgm:bulletEnabled val="1"/>
        </dgm:presLayoutVars>
      </dgm:prSet>
      <dgm:spPr/>
      <dgm:t>
        <a:bodyPr/>
        <a:lstStyle/>
        <a:p>
          <a:endParaRPr lang="en-US"/>
        </a:p>
      </dgm:t>
    </dgm:pt>
    <dgm:pt modelId="{9A1DF480-EC7D-4677-869F-AD3E741524CF}" type="pres">
      <dgm:prSet presAssocID="{A9D2F6B3-FB39-46BC-8A95-ED172FB32937}" presName="childTextArrow" presStyleLbl="fgAccFollowNode1" presStyleIdx="10" presStyleCnt="14">
        <dgm:presLayoutVars>
          <dgm:bulletEnabled val="1"/>
        </dgm:presLayoutVars>
      </dgm:prSet>
      <dgm:spPr/>
      <dgm:t>
        <a:bodyPr/>
        <a:lstStyle/>
        <a:p>
          <a:endParaRPr lang="en-US"/>
        </a:p>
      </dgm:t>
    </dgm:pt>
    <dgm:pt modelId="{8118F9FB-F5DA-44D2-B698-CD0DE0A11146}" type="pres">
      <dgm:prSet presAssocID="{A54DAF97-41CB-4570-B6D1-023131E4E5B6}" presName="sp" presStyleCnt="0"/>
      <dgm:spPr/>
    </dgm:pt>
    <dgm:pt modelId="{AC774443-3EF4-4954-A79F-A18549309A0E}" type="pres">
      <dgm:prSet presAssocID="{7517FD05-F5E7-45AA-AE73-9BBCD2F4C061}" presName="arrowAndChildren" presStyleCnt="0"/>
      <dgm:spPr/>
    </dgm:pt>
    <dgm:pt modelId="{0CD1530F-D320-4081-870A-BF9E97936027}" type="pres">
      <dgm:prSet presAssocID="{7517FD05-F5E7-45AA-AE73-9BBCD2F4C061}" presName="parentTextArrow" presStyleLbl="node1" presStyleIdx="3" presStyleCnt="5"/>
      <dgm:spPr/>
      <dgm:t>
        <a:bodyPr/>
        <a:lstStyle/>
        <a:p>
          <a:endParaRPr lang="en-US"/>
        </a:p>
      </dgm:t>
    </dgm:pt>
    <dgm:pt modelId="{1034DB0E-9E45-4810-B8D4-C19E2C01B0B0}" type="pres">
      <dgm:prSet presAssocID="{7517FD05-F5E7-45AA-AE73-9BBCD2F4C061}" presName="arrow" presStyleLbl="node1" presStyleIdx="4" presStyleCnt="5"/>
      <dgm:spPr/>
      <dgm:t>
        <a:bodyPr/>
        <a:lstStyle/>
        <a:p>
          <a:endParaRPr lang="en-US"/>
        </a:p>
      </dgm:t>
    </dgm:pt>
    <dgm:pt modelId="{66EF2F28-B6DA-4B13-9F1E-4D8FEEE308BA}" type="pres">
      <dgm:prSet presAssocID="{7517FD05-F5E7-45AA-AE73-9BBCD2F4C061}" presName="descendantArrow" presStyleCnt="0"/>
      <dgm:spPr/>
    </dgm:pt>
    <dgm:pt modelId="{9DF4990B-571B-4373-8F6D-692EB6F5009E}" type="pres">
      <dgm:prSet presAssocID="{B00CA32E-CFA1-4180-8FB0-EF4D09F21239}" presName="childTextArrow" presStyleLbl="fgAccFollowNode1" presStyleIdx="11" presStyleCnt="14">
        <dgm:presLayoutVars>
          <dgm:bulletEnabled val="1"/>
        </dgm:presLayoutVars>
      </dgm:prSet>
      <dgm:spPr/>
      <dgm:t>
        <a:bodyPr/>
        <a:lstStyle/>
        <a:p>
          <a:endParaRPr lang="en-US"/>
        </a:p>
      </dgm:t>
    </dgm:pt>
    <dgm:pt modelId="{EF9FFB80-3280-4A44-9D79-2FBFC745321D}" type="pres">
      <dgm:prSet presAssocID="{1465789A-23BA-4E96-8033-0C425B951322}" presName="childTextArrow" presStyleLbl="fgAccFollowNode1" presStyleIdx="12" presStyleCnt="14">
        <dgm:presLayoutVars>
          <dgm:bulletEnabled val="1"/>
        </dgm:presLayoutVars>
      </dgm:prSet>
      <dgm:spPr/>
      <dgm:t>
        <a:bodyPr/>
        <a:lstStyle/>
        <a:p>
          <a:endParaRPr lang="en-US"/>
        </a:p>
      </dgm:t>
    </dgm:pt>
    <dgm:pt modelId="{143DCB35-41C2-4453-9770-88DD6FCB5F20}" type="pres">
      <dgm:prSet presAssocID="{CBC5A9FE-9517-4B74-9DC4-EAD2514DC463}" presName="childTextArrow" presStyleLbl="fgAccFollowNode1" presStyleIdx="13" presStyleCnt="14">
        <dgm:presLayoutVars>
          <dgm:bulletEnabled val="1"/>
        </dgm:presLayoutVars>
      </dgm:prSet>
      <dgm:spPr/>
      <dgm:t>
        <a:bodyPr/>
        <a:lstStyle/>
        <a:p>
          <a:endParaRPr lang="en-US"/>
        </a:p>
      </dgm:t>
    </dgm:pt>
  </dgm:ptLst>
  <dgm:cxnLst>
    <dgm:cxn modelId="{6A943F56-779E-4C3E-ACA7-E24F9420D230}" srcId="{AFED9F56-AC46-41A2-9184-277ECCDF6533}" destId="{C861D273-BB9D-4C78-9DF0-0C55723F5FC4}" srcOrd="1" destOrd="0" parTransId="{1C5D0EF9-E789-4C49-80AB-1E5C7720767B}" sibTransId="{7942B0F5-766F-43DC-8702-2B8FCA9074BB}"/>
    <dgm:cxn modelId="{FE28C2DA-C706-4634-AC31-D1ED3931F1AC}" type="presOf" srcId="{7517FD05-F5E7-45AA-AE73-9BBCD2F4C061}" destId="{1034DB0E-9E45-4810-B8D4-C19E2C01B0B0}" srcOrd="1" destOrd="0" presId="urn:microsoft.com/office/officeart/2005/8/layout/process4"/>
    <dgm:cxn modelId="{6F5EC170-2091-465D-A1DC-F0D65264481C}" srcId="{AFED9F56-AC46-41A2-9184-277ECCDF6533}" destId="{D2AE5D1D-D755-4E07-A450-236513DC9060}" srcOrd="2" destOrd="0" parTransId="{DB9E8223-4A67-45F5-82AD-A34E8EDB4D54}" sibTransId="{10888DF8-CDA9-4B0A-8FCA-EF18327BA371}"/>
    <dgm:cxn modelId="{AB4D9F69-8A6F-4E64-8280-7D8CBC29F51D}" type="presOf" srcId="{A9D2F6B3-FB39-46BC-8A95-ED172FB32937}" destId="{9A1DF480-EC7D-4677-869F-AD3E741524CF}" srcOrd="0" destOrd="0" presId="urn:microsoft.com/office/officeart/2005/8/layout/process4"/>
    <dgm:cxn modelId="{29D4B86E-C436-48DD-A9CD-A2A48CEC6AD5}" srcId="{AFED9F56-AC46-41A2-9184-277ECCDF6533}" destId="{7517FD05-F5E7-45AA-AE73-9BBCD2F4C061}" srcOrd="0" destOrd="0" parTransId="{BEBFADF5-A1B1-43FE-B325-29955718B757}" sibTransId="{A54DAF97-41CB-4570-B6D1-023131E4E5B6}"/>
    <dgm:cxn modelId="{28A79F7B-4BE6-440F-8625-0CA49A0540C2}" type="presOf" srcId="{8B6E2F52-F1DE-41CC-BD8C-78D106B082E1}" destId="{864586DA-F2F3-4D94-A4BB-33CA1680482D}" srcOrd="0" destOrd="0" presId="urn:microsoft.com/office/officeart/2005/8/layout/process4"/>
    <dgm:cxn modelId="{20D47648-39B3-418B-9599-73E3F1904769}" srcId="{7517FD05-F5E7-45AA-AE73-9BBCD2F4C061}" destId="{CBC5A9FE-9517-4B74-9DC4-EAD2514DC463}" srcOrd="2" destOrd="0" parTransId="{36EFAAC0-1220-45AB-8DEA-3BC3530AEB70}" sibTransId="{321A856D-A3B3-43E7-B810-4B9F4C722B73}"/>
    <dgm:cxn modelId="{43F299D4-7757-45E0-B8D8-F6EF5371B1A1}" type="presOf" srcId="{A7BDE67F-ED03-41FF-BA68-64525F9CAC83}" destId="{604D210A-0459-4CFF-9F71-23F210157B8A}" srcOrd="0" destOrd="0" presId="urn:microsoft.com/office/officeart/2005/8/layout/process4"/>
    <dgm:cxn modelId="{1A90E46E-6137-405A-9BCD-08160FD12293}" type="presOf" srcId="{C861D273-BB9D-4C78-9DF0-0C55723F5FC4}" destId="{A0F7D60F-F910-4DF1-B429-ED0F382B661E}" srcOrd="1" destOrd="0" presId="urn:microsoft.com/office/officeart/2005/8/layout/process4"/>
    <dgm:cxn modelId="{F228DE0E-1EA3-45BA-B89B-B04EC5F66FB6}" type="presOf" srcId="{99DA15FE-AF66-4E0D-A2ED-4C5473143586}" destId="{AB875082-2683-45CE-851A-E04225AA7F14}" srcOrd="0" destOrd="0" presId="urn:microsoft.com/office/officeart/2005/8/layout/process4"/>
    <dgm:cxn modelId="{0E34316A-0B52-4C9B-B9BD-AD621601015A}" type="presOf" srcId="{DD513C6C-C007-4483-B467-CC14FF958FA0}" destId="{A30EEA1F-AA2E-4F18-9E22-FE33197B0C7F}" srcOrd="0" destOrd="0" presId="urn:microsoft.com/office/officeart/2005/8/layout/process4"/>
    <dgm:cxn modelId="{A5DA5A0E-FFB8-4BA1-9927-F97A88F56A87}" type="presOf" srcId="{02D67736-84CF-4F27-8C95-2B8E5C1C14F5}" destId="{9D59DADA-FF43-46E5-9D48-47204FAA435B}" srcOrd="0" destOrd="0" presId="urn:microsoft.com/office/officeart/2005/8/layout/process4"/>
    <dgm:cxn modelId="{82178D89-0C70-452E-BA05-FEBBA205FB4A}" srcId="{D2AE5D1D-D755-4E07-A450-236513DC9060}" destId="{14A32852-82D4-4D64-8CF0-3635228C7407}" srcOrd="1" destOrd="0" parTransId="{00B38A8D-120F-4073-A025-4C379526459E}" sibTransId="{6BF829A9-BE23-4732-B3DB-C0E9816F4710}"/>
    <dgm:cxn modelId="{A0446202-CE02-41E0-9D74-4D0D2BC97C8D}" srcId="{D2AE5D1D-D755-4E07-A450-236513DC9060}" destId="{FBBBE664-A2C6-4636-B354-5209F4D01A06}" srcOrd="2" destOrd="0" parTransId="{FDD7A69C-0D5E-4B0B-A363-C441549D462B}" sibTransId="{BC6B00AB-4751-425C-B470-DDB41F65CFE4}"/>
    <dgm:cxn modelId="{71F73ADD-B2F5-449C-AA1D-060CFF3732BF}" srcId="{D2AE5D1D-D755-4E07-A450-236513DC9060}" destId="{8B6E2F52-F1DE-41CC-BD8C-78D106B082E1}" srcOrd="0" destOrd="0" parTransId="{95A14951-76CD-4BEB-89D9-B9D37161BD1D}" sibTransId="{5B96456F-C5B0-46C2-83EC-64E02A2EA759}"/>
    <dgm:cxn modelId="{1E83EB76-FB1F-4F41-B540-AC820A1421BE}" srcId="{AFED9F56-AC46-41A2-9184-277ECCDF6533}" destId="{1FEA8F51-C977-4DEE-A9F2-C9F9C5A37F8A}" srcOrd="4" destOrd="0" parTransId="{1F8EF474-A2DB-417F-ACA5-585E1D9C0AEC}" sibTransId="{9FC0F399-C9C6-45F9-BFDE-17880E09B6CB}"/>
    <dgm:cxn modelId="{5E33C756-9A69-41FC-8216-859648CBB925}" type="presOf" srcId="{1FEA8F51-C977-4DEE-A9F2-C9F9C5A37F8A}" destId="{F239AA03-2290-4BB9-A8D1-5E04F643E53F}" srcOrd="0" destOrd="0" presId="urn:microsoft.com/office/officeart/2005/8/layout/process4"/>
    <dgm:cxn modelId="{DC7CDCF7-F80F-4490-8789-FBE2F46E3D61}" srcId="{AFED9F56-AC46-41A2-9184-277ECCDF6533}" destId="{99DA15FE-AF66-4E0D-A2ED-4C5473143586}" srcOrd="3" destOrd="0" parTransId="{0C230D9E-1127-4B61-B684-34E43EFC59E1}" sibTransId="{41C495BF-7CEC-45FF-9544-40E3558BD31D}"/>
    <dgm:cxn modelId="{617876C9-2CDB-44BD-BAD0-769EC41D6CAE}" srcId="{7517FD05-F5E7-45AA-AE73-9BBCD2F4C061}" destId="{B00CA32E-CFA1-4180-8FB0-EF4D09F21239}" srcOrd="0" destOrd="0" parTransId="{E89D4AA1-9C57-4E0E-B9EA-A6E0350DACFF}" sibTransId="{19A282A9-2AAA-4768-9077-94D6BD489739}"/>
    <dgm:cxn modelId="{CAEA6BB1-DEDE-4F51-B393-462B3F817EB5}" type="presOf" srcId="{CBC5A9FE-9517-4B74-9DC4-EAD2514DC463}" destId="{143DCB35-41C2-4453-9770-88DD6FCB5F20}" srcOrd="0" destOrd="0" presId="urn:microsoft.com/office/officeart/2005/8/layout/process4"/>
    <dgm:cxn modelId="{60C2ECDE-2EF6-4873-982D-4FC20D6D5BFA}" srcId="{D2AE5D1D-D755-4E07-A450-236513DC9060}" destId="{795EDD58-6AAE-4037-8323-180C633762F9}" srcOrd="3" destOrd="0" parTransId="{77E6C68E-5A80-4C44-8B92-8D9DE782FB49}" sibTransId="{05CB80A3-F27D-4640-8678-DFCDB87A756A}"/>
    <dgm:cxn modelId="{356FC4C1-64B2-4106-8E28-005D5287F66A}" srcId="{C861D273-BB9D-4C78-9DF0-0C55723F5FC4}" destId="{753F1784-1D15-4715-B22B-3308A3423B36}" srcOrd="2" destOrd="0" parTransId="{D271FAEC-9AF0-47C1-81F5-E6E306DB16BB}" sibTransId="{BB0EB96F-2380-4FB2-B1DC-87701947B815}"/>
    <dgm:cxn modelId="{C82617BB-3872-40CC-B43C-E630693C9D99}" srcId="{C861D273-BB9D-4C78-9DF0-0C55723F5FC4}" destId="{A9D2F6B3-FB39-46BC-8A95-ED172FB32937}" srcOrd="4" destOrd="0" parTransId="{04068F4E-F860-4948-8E4C-8428D90DA4FF}" sibTransId="{D9C150C9-5241-4D4A-AC60-6954857A481F}"/>
    <dgm:cxn modelId="{9A991327-13FE-4519-B7DE-4BF805B31024}" srcId="{C861D273-BB9D-4C78-9DF0-0C55723F5FC4}" destId="{02D67736-84CF-4F27-8C95-2B8E5C1C14F5}" srcOrd="3" destOrd="0" parTransId="{411529D9-0D96-4860-BB2E-4DE06FDF27F9}" sibTransId="{0D5F497C-4780-421F-B0A3-5D72FC3AFBD6}"/>
    <dgm:cxn modelId="{F7C49016-3C7F-4BF5-BA6A-FCC1D9341FF2}" type="presOf" srcId="{D2AE5D1D-D755-4E07-A450-236513DC9060}" destId="{0C1279DA-ABB3-4921-9C0D-F7A7F49DF56F}" srcOrd="1" destOrd="0" presId="urn:microsoft.com/office/officeart/2005/8/layout/process4"/>
    <dgm:cxn modelId="{C0D58E94-6C5E-4614-97C5-F5A9AFDF9D63}" srcId="{C861D273-BB9D-4C78-9DF0-0C55723F5FC4}" destId="{EF469348-61F9-4E67-B847-DBE0033D1102}" srcOrd="1" destOrd="0" parTransId="{DE54E4B6-519B-4B81-843E-58E110333DC3}" sibTransId="{ABB0F1B2-16D0-45F2-A2B5-E2416B5A2974}"/>
    <dgm:cxn modelId="{313D6A15-6D5B-4E6C-A8B0-013D5966A62E}" type="presOf" srcId="{B00CA32E-CFA1-4180-8FB0-EF4D09F21239}" destId="{9DF4990B-571B-4373-8F6D-692EB6F5009E}" srcOrd="0" destOrd="0" presId="urn:microsoft.com/office/officeart/2005/8/layout/process4"/>
    <dgm:cxn modelId="{49029B59-AC44-40F6-8119-B0D05D1045A5}" srcId="{99DA15FE-AF66-4E0D-A2ED-4C5473143586}" destId="{DD513C6C-C007-4483-B467-CC14FF958FA0}" srcOrd="0" destOrd="0" parTransId="{7F326E6A-B76B-4093-B996-986D12748B7E}" sibTransId="{7B190E7A-6B6D-4604-8769-5EE7B4D83703}"/>
    <dgm:cxn modelId="{18CA8604-EED8-4BAD-8F5B-640A8664F213}" type="presOf" srcId="{1465789A-23BA-4E96-8033-0C425B951322}" destId="{EF9FFB80-3280-4A44-9D79-2FBFC745321D}" srcOrd="0" destOrd="0" presId="urn:microsoft.com/office/officeart/2005/8/layout/process4"/>
    <dgm:cxn modelId="{89815237-B82F-421F-ADB4-010B3DFC605D}" type="presOf" srcId="{D2AE5D1D-D755-4E07-A450-236513DC9060}" destId="{2F9D65CA-D88B-48F4-855D-45EA82C2C74E}" srcOrd="0" destOrd="0" presId="urn:microsoft.com/office/officeart/2005/8/layout/process4"/>
    <dgm:cxn modelId="{B7DC48F8-9BD2-4C14-B5D5-DA2905959903}" type="presOf" srcId="{FBBBE664-A2C6-4636-B354-5209F4D01A06}" destId="{9857EF87-BA7E-4759-865C-EAC87F811852}" srcOrd="0" destOrd="0" presId="urn:microsoft.com/office/officeart/2005/8/layout/process4"/>
    <dgm:cxn modelId="{4BFD8914-E49D-4222-B9A5-4F2FA63BB49F}" srcId="{99DA15FE-AF66-4E0D-A2ED-4C5473143586}" destId="{A7BDE67F-ED03-41FF-BA68-64525F9CAC83}" srcOrd="1" destOrd="0" parTransId="{82CFDB50-5420-4D34-860D-C3666EA0A29F}" sibTransId="{99756FEE-CF23-42B8-A72D-4E4567A4A6A3}"/>
    <dgm:cxn modelId="{49C82D64-6719-4EE8-BF4A-23D395C89F56}" type="presOf" srcId="{795EDD58-6AAE-4037-8323-180C633762F9}" destId="{95528EA3-3E08-415B-87B4-171C96CF2DDF}" srcOrd="0" destOrd="0" presId="urn:microsoft.com/office/officeart/2005/8/layout/process4"/>
    <dgm:cxn modelId="{28160E7F-07D0-496A-9B7D-E662677227B8}" srcId="{7517FD05-F5E7-45AA-AE73-9BBCD2F4C061}" destId="{1465789A-23BA-4E96-8033-0C425B951322}" srcOrd="1" destOrd="0" parTransId="{33F432AD-B6DF-4D9E-868A-C15BF34D27F4}" sibTransId="{888591E9-0FB5-4391-A953-0B3246182E0E}"/>
    <dgm:cxn modelId="{4AB69608-665C-4D10-B243-D5B0D62F5A30}" type="presOf" srcId="{EF469348-61F9-4E67-B847-DBE0033D1102}" destId="{1250E417-A847-4AB5-86C2-547EECE37C26}" srcOrd="0" destOrd="0" presId="urn:microsoft.com/office/officeart/2005/8/layout/process4"/>
    <dgm:cxn modelId="{7D6757F0-AC90-47EA-8A80-117564973B41}" type="presOf" srcId="{9A2BAD82-75CA-4322-98E1-908753DDAC31}" destId="{5C0BF32F-7867-4205-A9EE-099416AF930A}" srcOrd="0" destOrd="0" presId="urn:microsoft.com/office/officeart/2005/8/layout/process4"/>
    <dgm:cxn modelId="{E51D3416-D558-4ED3-8D4D-9F1E478A8FEE}" type="presOf" srcId="{C861D273-BB9D-4C78-9DF0-0C55723F5FC4}" destId="{011F8966-FC37-4E2F-9664-F83536204735}" srcOrd="0" destOrd="0" presId="urn:microsoft.com/office/officeart/2005/8/layout/process4"/>
    <dgm:cxn modelId="{97A164F5-7D93-4BE6-AEF3-E824ABF6FBDF}" type="presOf" srcId="{753F1784-1D15-4715-B22B-3308A3423B36}" destId="{507F13C1-CA30-4728-BB48-C83E5A15A31F}" srcOrd="0" destOrd="0" presId="urn:microsoft.com/office/officeart/2005/8/layout/process4"/>
    <dgm:cxn modelId="{6BCE229B-97EA-4827-9F4D-109F70961B63}" type="presOf" srcId="{7517FD05-F5E7-45AA-AE73-9BBCD2F4C061}" destId="{0CD1530F-D320-4081-870A-BF9E97936027}" srcOrd="0" destOrd="0" presId="urn:microsoft.com/office/officeart/2005/8/layout/process4"/>
    <dgm:cxn modelId="{F86A32C2-8189-4878-867A-3EB72F38A8A1}" type="presOf" srcId="{14A32852-82D4-4D64-8CF0-3635228C7407}" destId="{0CCE6717-3744-4384-B57F-1FB1073D2969}" srcOrd="0" destOrd="0" presId="urn:microsoft.com/office/officeart/2005/8/layout/process4"/>
    <dgm:cxn modelId="{8F837B14-AC2E-42B8-B075-E1DEC2E6F0CF}" type="presOf" srcId="{AFED9F56-AC46-41A2-9184-277ECCDF6533}" destId="{41CB0774-D4CE-4C9A-A6EC-1CF2506D02EC}" srcOrd="0" destOrd="0" presId="urn:microsoft.com/office/officeart/2005/8/layout/process4"/>
    <dgm:cxn modelId="{AB0C3C1C-D90B-425C-9464-10B26876DF25}" srcId="{C861D273-BB9D-4C78-9DF0-0C55723F5FC4}" destId="{9A2BAD82-75CA-4322-98E1-908753DDAC31}" srcOrd="0" destOrd="0" parTransId="{8B9EAACC-15B5-4687-B2F6-176A60B87DE3}" sibTransId="{0FF59E51-5B1D-4104-B5DC-C688F00BD575}"/>
    <dgm:cxn modelId="{600277C3-6B6D-45B8-9873-4A505CB198D3}" type="presOf" srcId="{99DA15FE-AF66-4E0D-A2ED-4C5473143586}" destId="{0DEC5628-8941-4C02-9611-04327A2F1338}" srcOrd="1" destOrd="0" presId="urn:microsoft.com/office/officeart/2005/8/layout/process4"/>
    <dgm:cxn modelId="{42B79FD1-0DD1-49E8-AAC3-4DE500769946}" type="presParOf" srcId="{41CB0774-D4CE-4C9A-A6EC-1CF2506D02EC}" destId="{171FA994-3B22-4872-ACF2-D4295C436BB5}" srcOrd="0" destOrd="0" presId="urn:microsoft.com/office/officeart/2005/8/layout/process4"/>
    <dgm:cxn modelId="{D01B7EF0-E037-4144-8A09-A03994D898FB}" type="presParOf" srcId="{171FA994-3B22-4872-ACF2-D4295C436BB5}" destId="{F239AA03-2290-4BB9-A8D1-5E04F643E53F}" srcOrd="0" destOrd="0" presId="urn:microsoft.com/office/officeart/2005/8/layout/process4"/>
    <dgm:cxn modelId="{B6F4F8FB-CCDE-4EFF-8F87-2FAA778259A0}" type="presParOf" srcId="{41CB0774-D4CE-4C9A-A6EC-1CF2506D02EC}" destId="{E6EEF6CC-393F-4AAE-A1F5-9A07A67BAF8C}" srcOrd="1" destOrd="0" presId="urn:microsoft.com/office/officeart/2005/8/layout/process4"/>
    <dgm:cxn modelId="{42E81813-261F-4940-877F-99ED01120C8A}" type="presParOf" srcId="{41CB0774-D4CE-4C9A-A6EC-1CF2506D02EC}" destId="{25606555-4675-47B8-91AE-975575E4D591}" srcOrd="2" destOrd="0" presId="urn:microsoft.com/office/officeart/2005/8/layout/process4"/>
    <dgm:cxn modelId="{6488F3F2-2FA3-44E0-9711-19A13283CECC}" type="presParOf" srcId="{25606555-4675-47B8-91AE-975575E4D591}" destId="{AB875082-2683-45CE-851A-E04225AA7F14}" srcOrd="0" destOrd="0" presId="urn:microsoft.com/office/officeart/2005/8/layout/process4"/>
    <dgm:cxn modelId="{2D375B5D-7F93-40DC-83A5-684423265378}" type="presParOf" srcId="{25606555-4675-47B8-91AE-975575E4D591}" destId="{0DEC5628-8941-4C02-9611-04327A2F1338}" srcOrd="1" destOrd="0" presId="urn:microsoft.com/office/officeart/2005/8/layout/process4"/>
    <dgm:cxn modelId="{275B84C2-A291-404C-8E81-1EB8D75825C4}" type="presParOf" srcId="{25606555-4675-47B8-91AE-975575E4D591}" destId="{B489C531-484E-4ED1-91A1-22E387084939}" srcOrd="2" destOrd="0" presId="urn:microsoft.com/office/officeart/2005/8/layout/process4"/>
    <dgm:cxn modelId="{3D27E5AE-4199-4DF8-9777-0A4C853839A3}" type="presParOf" srcId="{B489C531-484E-4ED1-91A1-22E387084939}" destId="{A30EEA1F-AA2E-4F18-9E22-FE33197B0C7F}" srcOrd="0" destOrd="0" presId="urn:microsoft.com/office/officeart/2005/8/layout/process4"/>
    <dgm:cxn modelId="{80B84920-927A-4894-B834-1FDCCA8E919E}" type="presParOf" srcId="{B489C531-484E-4ED1-91A1-22E387084939}" destId="{604D210A-0459-4CFF-9F71-23F210157B8A}" srcOrd="1" destOrd="0" presId="urn:microsoft.com/office/officeart/2005/8/layout/process4"/>
    <dgm:cxn modelId="{8280CD29-BC2A-4D76-BE1A-76FBF634F65A}" type="presParOf" srcId="{41CB0774-D4CE-4C9A-A6EC-1CF2506D02EC}" destId="{827EA2F4-7660-415D-A806-2714AB8FF4F7}" srcOrd="3" destOrd="0" presId="urn:microsoft.com/office/officeart/2005/8/layout/process4"/>
    <dgm:cxn modelId="{80857331-2082-4A73-801F-667879DC4098}" type="presParOf" srcId="{41CB0774-D4CE-4C9A-A6EC-1CF2506D02EC}" destId="{DB72A90A-4A4B-454B-AE33-25DB70134A0C}" srcOrd="4" destOrd="0" presId="urn:microsoft.com/office/officeart/2005/8/layout/process4"/>
    <dgm:cxn modelId="{90834821-A9DD-4193-BD20-C622929D3635}" type="presParOf" srcId="{DB72A90A-4A4B-454B-AE33-25DB70134A0C}" destId="{2F9D65CA-D88B-48F4-855D-45EA82C2C74E}" srcOrd="0" destOrd="0" presId="urn:microsoft.com/office/officeart/2005/8/layout/process4"/>
    <dgm:cxn modelId="{620C34C6-6A24-4D6D-9AC4-F5373EC131F5}" type="presParOf" srcId="{DB72A90A-4A4B-454B-AE33-25DB70134A0C}" destId="{0C1279DA-ABB3-4921-9C0D-F7A7F49DF56F}" srcOrd="1" destOrd="0" presId="urn:microsoft.com/office/officeart/2005/8/layout/process4"/>
    <dgm:cxn modelId="{FA9E4B28-7F15-4838-871E-37220B3B9873}" type="presParOf" srcId="{DB72A90A-4A4B-454B-AE33-25DB70134A0C}" destId="{EE0C6974-1AE2-4892-852C-1DDC5C3F0EBC}" srcOrd="2" destOrd="0" presId="urn:microsoft.com/office/officeart/2005/8/layout/process4"/>
    <dgm:cxn modelId="{298F6170-74B1-417C-9804-389A3D4133B8}" type="presParOf" srcId="{EE0C6974-1AE2-4892-852C-1DDC5C3F0EBC}" destId="{864586DA-F2F3-4D94-A4BB-33CA1680482D}" srcOrd="0" destOrd="0" presId="urn:microsoft.com/office/officeart/2005/8/layout/process4"/>
    <dgm:cxn modelId="{C2DCF1A3-1964-4F45-ADB2-FBBCDD076703}" type="presParOf" srcId="{EE0C6974-1AE2-4892-852C-1DDC5C3F0EBC}" destId="{0CCE6717-3744-4384-B57F-1FB1073D2969}" srcOrd="1" destOrd="0" presId="urn:microsoft.com/office/officeart/2005/8/layout/process4"/>
    <dgm:cxn modelId="{EDC14E2C-7CF4-4D82-97DD-61792AFD15B3}" type="presParOf" srcId="{EE0C6974-1AE2-4892-852C-1DDC5C3F0EBC}" destId="{9857EF87-BA7E-4759-865C-EAC87F811852}" srcOrd="2" destOrd="0" presId="urn:microsoft.com/office/officeart/2005/8/layout/process4"/>
    <dgm:cxn modelId="{8B0948BB-3BF1-42FB-8B49-885711C25EF6}" type="presParOf" srcId="{EE0C6974-1AE2-4892-852C-1DDC5C3F0EBC}" destId="{95528EA3-3E08-415B-87B4-171C96CF2DDF}" srcOrd="3" destOrd="0" presId="urn:microsoft.com/office/officeart/2005/8/layout/process4"/>
    <dgm:cxn modelId="{BDF28FCD-3D7F-46DC-BA30-44DDA44F60D5}" type="presParOf" srcId="{41CB0774-D4CE-4C9A-A6EC-1CF2506D02EC}" destId="{EA7CA930-33D2-4AE6-8B49-08F35CA18F18}" srcOrd="5" destOrd="0" presId="urn:microsoft.com/office/officeart/2005/8/layout/process4"/>
    <dgm:cxn modelId="{5FBC45F1-3A35-4AB0-AE91-D835305E3DCF}" type="presParOf" srcId="{41CB0774-D4CE-4C9A-A6EC-1CF2506D02EC}" destId="{E18C81D2-4477-4BBC-9490-942BB22EFEDE}" srcOrd="6" destOrd="0" presId="urn:microsoft.com/office/officeart/2005/8/layout/process4"/>
    <dgm:cxn modelId="{1521E8C3-D3B5-46EE-9BF7-E54F85E0D36F}" type="presParOf" srcId="{E18C81D2-4477-4BBC-9490-942BB22EFEDE}" destId="{011F8966-FC37-4E2F-9664-F83536204735}" srcOrd="0" destOrd="0" presId="urn:microsoft.com/office/officeart/2005/8/layout/process4"/>
    <dgm:cxn modelId="{71E7A720-7547-4289-8EE1-F0B320DC4D87}" type="presParOf" srcId="{E18C81D2-4477-4BBC-9490-942BB22EFEDE}" destId="{A0F7D60F-F910-4DF1-B429-ED0F382B661E}" srcOrd="1" destOrd="0" presId="urn:microsoft.com/office/officeart/2005/8/layout/process4"/>
    <dgm:cxn modelId="{D9347C14-848E-4B70-AA76-A8B1C7B32939}" type="presParOf" srcId="{E18C81D2-4477-4BBC-9490-942BB22EFEDE}" destId="{0A055697-1744-432B-A7D2-C6188D8D2FBE}" srcOrd="2" destOrd="0" presId="urn:microsoft.com/office/officeart/2005/8/layout/process4"/>
    <dgm:cxn modelId="{ECDB6864-CE1E-4435-8E89-113002A3F008}" type="presParOf" srcId="{0A055697-1744-432B-A7D2-C6188D8D2FBE}" destId="{5C0BF32F-7867-4205-A9EE-099416AF930A}" srcOrd="0" destOrd="0" presId="urn:microsoft.com/office/officeart/2005/8/layout/process4"/>
    <dgm:cxn modelId="{9D9B6C1E-FC12-4B96-9E09-D084CEB66050}" type="presParOf" srcId="{0A055697-1744-432B-A7D2-C6188D8D2FBE}" destId="{1250E417-A847-4AB5-86C2-547EECE37C26}" srcOrd="1" destOrd="0" presId="urn:microsoft.com/office/officeart/2005/8/layout/process4"/>
    <dgm:cxn modelId="{E2DE176A-C249-4F39-94CF-B96B75A18718}" type="presParOf" srcId="{0A055697-1744-432B-A7D2-C6188D8D2FBE}" destId="{507F13C1-CA30-4728-BB48-C83E5A15A31F}" srcOrd="2" destOrd="0" presId="urn:microsoft.com/office/officeart/2005/8/layout/process4"/>
    <dgm:cxn modelId="{AB48FAA9-C84F-45FF-AD2B-0FB9D69BAE3A}" type="presParOf" srcId="{0A055697-1744-432B-A7D2-C6188D8D2FBE}" destId="{9D59DADA-FF43-46E5-9D48-47204FAA435B}" srcOrd="3" destOrd="0" presId="urn:microsoft.com/office/officeart/2005/8/layout/process4"/>
    <dgm:cxn modelId="{2FB80A09-04A8-4052-AAC1-DD48701EB913}" type="presParOf" srcId="{0A055697-1744-432B-A7D2-C6188D8D2FBE}" destId="{9A1DF480-EC7D-4677-869F-AD3E741524CF}" srcOrd="4" destOrd="0" presId="urn:microsoft.com/office/officeart/2005/8/layout/process4"/>
    <dgm:cxn modelId="{15008DD9-B4ED-4789-A0F4-5CD974188A4C}" type="presParOf" srcId="{41CB0774-D4CE-4C9A-A6EC-1CF2506D02EC}" destId="{8118F9FB-F5DA-44D2-B698-CD0DE0A11146}" srcOrd="7" destOrd="0" presId="urn:microsoft.com/office/officeart/2005/8/layout/process4"/>
    <dgm:cxn modelId="{8451752B-5CE5-4793-9FB9-B6904A18A3ED}" type="presParOf" srcId="{41CB0774-D4CE-4C9A-A6EC-1CF2506D02EC}" destId="{AC774443-3EF4-4954-A79F-A18549309A0E}" srcOrd="8" destOrd="0" presId="urn:microsoft.com/office/officeart/2005/8/layout/process4"/>
    <dgm:cxn modelId="{4A60102F-B23A-4E0B-BD46-A374071FEBD4}" type="presParOf" srcId="{AC774443-3EF4-4954-A79F-A18549309A0E}" destId="{0CD1530F-D320-4081-870A-BF9E97936027}" srcOrd="0" destOrd="0" presId="urn:microsoft.com/office/officeart/2005/8/layout/process4"/>
    <dgm:cxn modelId="{A12F451E-6473-4B2C-85FB-AC136161D6C8}" type="presParOf" srcId="{AC774443-3EF4-4954-A79F-A18549309A0E}" destId="{1034DB0E-9E45-4810-B8D4-C19E2C01B0B0}" srcOrd="1" destOrd="0" presId="urn:microsoft.com/office/officeart/2005/8/layout/process4"/>
    <dgm:cxn modelId="{26933352-7639-45BF-B263-6847EB7AB529}" type="presParOf" srcId="{AC774443-3EF4-4954-A79F-A18549309A0E}" destId="{66EF2F28-B6DA-4B13-9F1E-4D8FEEE308BA}" srcOrd="2" destOrd="0" presId="urn:microsoft.com/office/officeart/2005/8/layout/process4"/>
    <dgm:cxn modelId="{A977935F-DA1B-4873-A485-D58105764D4F}" type="presParOf" srcId="{66EF2F28-B6DA-4B13-9F1E-4D8FEEE308BA}" destId="{9DF4990B-571B-4373-8F6D-692EB6F5009E}" srcOrd="0" destOrd="0" presId="urn:microsoft.com/office/officeart/2005/8/layout/process4"/>
    <dgm:cxn modelId="{D1D7A8E0-BCE6-4AA5-BBE1-882F3ACCF706}" type="presParOf" srcId="{66EF2F28-B6DA-4B13-9F1E-4D8FEEE308BA}" destId="{EF9FFB80-3280-4A44-9D79-2FBFC745321D}" srcOrd="1" destOrd="0" presId="urn:microsoft.com/office/officeart/2005/8/layout/process4"/>
    <dgm:cxn modelId="{98F305E1-5562-42A1-A666-F96C55B947EA}" type="presParOf" srcId="{66EF2F28-B6DA-4B13-9F1E-4D8FEEE308BA}" destId="{143DCB35-41C2-4453-9770-88DD6FCB5F20}"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FED9F56-AC46-41A2-9184-277ECCDF6533}"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n-US"/>
        </a:p>
      </dgm:t>
    </dgm:pt>
    <dgm:pt modelId="{7517FD05-F5E7-45AA-AE73-9BBCD2F4C061}">
      <dgm:prSet phldrT="[Text]" custT="1"/>
      <dgm:spPr>
        <a:solidFill>
          <a:srgbClr val="AABFE4"/>
        </a:solidFill>
      </dgm:spPr>
      <dgm:t>
        <a:bodyPr/>
        <a:lstStyle/>
        <a:p>
          <a:r>
            <a:rPr lang="en-US" sz="1600" dirty="0">
              <a:solidFill>
                <a:schemeClr val="tx1"/>
              </a:solidFill>
            </a:rPr>
            <a:t>Screening</a:t>
          </a:r>
        </a:p>
      </dgm:t>
    </dgm:pt>
    <dgm:pt modelId="{BEBFADF5-A1B1-43FE-B325-29955718B757}" type="parTrans" cxnId="{29D4B86E-C436-48DD-A9CD-A2A48CEC6AD5}">
      <dgm:prSet/>
      <dgm:spPr/>
      <dgm:t>
        <a:bodyPr/>
        <a:lstStyle/>
        <a:p>
          <a:endParaRPr lang="en-US">
            <a:solidFill>
              <a:schemeClr val="tx1"/>
            </a:solidFill>
          </a:endParaRPr>
        </a:p>
      </dgm:t>
    </dgm:pt>
    <dgm:pt modelId="{A54DAF97-41CB-4570-B6D1-023131E4E5B6}" type="sibTrans" cxnId="{29D4B86E-C436-48DD-A9CD-A2A48CEC6AD5}">
      <dgm:prSet/>
      <dgm:spPr/>
      <dgm:t>
        <a:bodyPr/>
        <a:lstStyle/>
        <a:p>
          <a:endParaRPr lang="en-US">
            <a:solidFill>
              <a:schemeClr val="tx1"/>
            </a:solidFill>
          </a:endParaRPr>
        </a:p>
      </dgm:t>
    </dgm:pt>
    <dgm:pt modelId="{C861D273-BB9D-4C78-9DF0-0C55723F5FC4}">
      <dgm:prSet phldrT="[Text]" custT="1"/>
      <dgm:spPr/>
      <dgm:t>
        <a:bodyPr/>
        <a:lstStyle/>
        <a:p>
          <a:r>
            <a:rPr lang="en-US" sz="1600" dirty="0">
              <a:solidFill>
                <a:schemeClr val="tx1"/>
              </a:solidFill>
            </a:rPr>
            <a:t>Scoping</a:t>
          </a:r>
        </a:p>
      </dgm:t>
    </dgm:pt>
    <dgm:pt modelId="{1C5D0EF9-E789-4C49-80AB-1E5C7720767B}" type="parTrans" cxnId="{6A943F56-779E-4C3E-ACA7-E24F9420D230}">
      <dgm:prSet/>
      <dgm:spPr/>
      <dgm:t>
        <a:bodyPr/>
        <a:lstStyle/>
        <a:p>
          <a:endParaRPr lang="en-US">
            <a:solidFill>
              <a:schemeClr val="tx1"/>
            </a:solidFill>
          </a:endParaRPr>
        </a:p>
      </dgm:t>
    </dgm:pt>
    <dgm:pt modelId="{7942B0F5-766F-43DC-8702-2B8FCA9074BB}" type="sibTrans" cxnId="{6A943F56-779E-4C3E-ACA7-E24F9420D230}">
      <dgm:prSet/>
      <dgm:spPr/>
      <dgm:t>
        <a:bodyPr/>
        <a:lstStyle/>
        <a:p>
          <a:endParaRPr lang="en-US">
            <a:solidFill>
              <a:schemeClr val="tx1"/>
            </a:solidFill>
          </a:endParaRPr>
        </a:p>
      </dgm:t>
    </dgm:pt>
    <dgm:pt modelId="{D2AE5D1D-D755-4E07-A450-236513DC9060}">
      <dgm:prSet phldrT="[Text]" custT="1"/>
      <dgm:spPr/>
      <dgm:t>
        <a:bodyPr/>
        <a:lstStyle/>
        <a:p>
          <a:r>
            <a:rPr lang="en-US" sz="1600" dirty="0" smtClean="0">
              <a:solidFill>
                <a:schemeClr val="tx1"/>
              </a:solidFill>
            </a:rPr>
            <a:t>Field-based HRIA</a:t>
          </a:r>
          <a:endParaRPr lang="en-US" sz="1600" dirty="0">
            <a:solidFill>
              <a:schemeClr val="tx1"/>
            </a:solidFill>
          </a:endParaRPr>
        </a:p>
      </dgm:t>
    </dgm:pt>
    <dgm:pt modelId="{DB9E8223-4A67-45F5-82AD-A34E8EDB4D54}" type="parTrans" cxnId="{6F5EC170-2091-465D-A1DC-F0D65264481C}">
      <dgm:prSet/>
      <dgm:spPr/>
      <dgm:t>
        <a:bodyPr/>
        <a:lstStyle/>
        <a:p>
          <a:endParaRPr lang="en-US">
            <a:solidFill>
              <a:schemeClr val="tx1"/>
            </a:solidFill>
          </a:endParaRPr>
        </a:p>
      </dgm:t>
    </dgm:pt>
    <dgm:pt modelId="{10888DF8-CDA9-4B0A-8FCA-EF18327BA371}" type="sibTrans" cxnId="{6F5EC170-2091-465D-A1DC-F0D65264481C}">
      <dgm:prSet/>
      <dgm:spPr/>
      <dgm:t>
        <a:bodyPr/>
        <a:lstStyle/>
        <a:p>
          <a:endParaRPr lang="en-US">
            <a:solidFill>
              <a:schemeClr val="tx1"/>
            </a:solidFill>
          </a:endParaRPr>
        </a:p>
      </dgm:t>
    </dgm:pt>
    <dgm:pt modelId="{1FEA8F51-C977-4DEE-A9F2-C9F9C5A37F8A}">
      <dgm:prSet phldrT="[Text]" custT="1"/>
      <dgm:spPr>
        <a:solidFill>
          <a:srgbClr val="FFE48F"/>
        </a:solidFill>
      </dgm:spPr>
      <dgm:t>
        <a:bodyPr/>
        <a:lstStyle/>
        <a:p>
          <a:r>
            <a:rPr lang="en-US" sz="1600" dirty="0">
              <a:solidFill>
                <a:schemeClr val="tx1"/>
              </a:solidFill>
            </a:rPr>
            <a:t>Management and Monitoring</a:t>
          </a:r>
        </a:p>
      </dgm:t>
    </dgm:pt>
    <dgm:pt modelId="{1F8EF474-A2DB-417F-ACA5-585E1D9C0AEC}" type="parTrans" cxnId="{1E83EB76-FB1F-4F41-B540-AC820A1421BE}">
      <dgm:prSet/>
      <dgm:spPr/>
      <dgm:t>
        <a:bodyPr/>
        <a:lstStyle/>
        <a:p>
          <a:endParaRPr lang="en-US">
            <a:solidFill>
              <a:schemeClr val="tx1"/>
            </a:solidFill>
          </a:endParaRPr>
        </a:p>
      </dgm:t>
    </dgm:pt>
    <dgm:pt modelId="{9FC0F399-C9C6-45F9-BFDE-17880E09B6CB}" type="sibTrans" cxnId="{1E83EB76-FB1F-4F41-B540-AC820A1421BE}">
      <dgm:prSet/>
      <dgm:spPr/>
      <dgm:t>
        <a:bodyPr/>
        <a:lstStyle/>
        <a:p>
          <a:endParaRPr lang="en-US">
            <a:solidFill>
              <a:schemeClr val="tx1"/>
            </a:solidFill>
          </a:endParaRPr>
        </a:p>
      </dgm:t>
    </dgm:pt>
    <dgm:pt modelId="{99DA15FE-AF66-4E0D-A2ED-4C5473143586}">
      <dgm:prSet phldrT="[Text]" custT="1"/>
      <dgm:spPr/>
      <dgm:t>
        <a:bodyPr/>
        <a:lstStyle/>
        <a:p>
          <a:r>
            <a:rPr lang="en-US" sz="1600" dirty="0" smtClean="0">
              <a:solidFill>
                <a:schemeClr val="tx1"/>
              </a:solidFill>
            </a:rPr>
            <a:t>Mitigation Action Plan</a:t>
          </a:r>
          <a:endParaRPr lang="en-US" sz="1600" dirty="0">
            <a:solidFill>
              <a:schemeClr val="tx1"/>
            </a:solidFill>
          </a:endParaRPr>
        </a:p>
      </dgm:t>
    </dgm:pt>
    <dgm:pt modelId="{41C495BF-7CEC-45FF-9544-40E3558BD31D}" type="sibTrans" cxnId="{DC7CDCF7-F80F-4490-8789-FBE2F46E3D61}">
      <dgm:prSet/>
      <dgm:spPr/>
      <dgm:t>
        <a:bodyPr/>
        <a:lstStyle/>
        <a:p>
          <a:endParaRPr lang="en-US">
            <a:solidFill>
              <a:schemeClr val="tx1"/>
            </a:solidFill>
          </a:endParaRPr>
        </a:p>
      </dgm:t>
    </dgm:pt>
    <dgm:pt modelId="{0C230D9E-1127-4B61-B684-34E43EFC59E1}" type="parTrans" cxnId="{DC7CDCF7-F80F-4490-8789-FBE2F46E3D61}">
      <dgm:prSet/>
      <dgm:spPr/>
      <dgm:t>
        <a:bodyPr/>
        <a:lstStyle/>
        <a:p>
          <a:endParaRPr lang="en-US">
            <a:solidFill>
              <a:schemeClr val="tx1"/>
            </a:solidFill>
          </a:endParaRPr>
        </a:p>
      </dgm:t>
    </dgm:pt>
    <dgm:pt modelId="{AED38715-865B-4DD1-AE85-750EC8BE4FFE}">
      <dgm:prSet phldrT="[Text]" custT="1"/>
      <dgm:spPr/>
      <dgm:t>
        <a:bodyPr/>
        <a:lstStyle/>
        <a:p>
          <a:r>
            <a:rPr lang="en-US" sz="1000" dirty="0" smtClean="0">
              <a:solidFill>
                <a:schemeClr val="tx1"/>
              </a:solidFill>
            </a:rPr>
            <a:t>Labor</a:t>
          </a:r>
          <a:endParaRPr lang="en-US" sz="1000" dirty="0">
            <a:solidFill>
              <a:schemeClr val="tx1"/>
            </a:solidFill>
          </a:endParaRPr>
        </a:p>
      </dgm:t>
    </dgm:pt>
    <dgm:pt modelId="{3752F726-7AFB-41E0-A3C9-A8CCEDFD9BEA}" type="parTrans" cxnId="{012EC8DF-9E2A-49C3-B4BA-254BD319A93B}">
      <dgm:prSet/>
      <dgm:spPr/>
      <dgm:t>
        <a:bodyPr/>
        <a:lstStyle/>
        <a:p>
          <a:endParaRPr lang="en-US">
            <a:solidFill>
              <a:schemeClr val="tx1"/>
            </a:solidFill>
          </a:endParaRPr>
        </a:p>
      </dgm:t>
    </dgm:pt>
    <dgm:pt modelId="{512DFB89-A228-46BC-A37D-CC14902C0DA3}" type="sibTrans" cxnId="{012EC8DF-9E2A-49C3-B4BA-254BD319A93B}">
      <dgm:prSet/>
      <dgm:spPr/>
      <dgm:t>
        <a:bodyPr/>
        <a:lstStyle/>
        <a:p>
          <a:endParaRPr lang="en-US">
            <a:solidFill>
              <a:schemeClr val="tx1"/>
            </a:solidFill>
          </a:endParaRPr>
        </a:p>
      </dgm:t>
    </dgm:pt>
    <dgm:pt modelId="{36474EF5-F1AD-458E-9982-8836941403E3}">
      <dgm:prSet phldrT="[Text]" custT="1"/>
      <dgm:spPr/>
      <dgm:t>
        <a:bodyPr/>
        <a:lstStyle/>
        <a:p>
          <a:r>
            <a:rPr lang="en-US" sz="1000" dirty="0" smtClean="0">
              <a:solidFill>
                <a:schemeClr val="tx1"/>
              </a:solidFill>
            </a:rPr>
            <a:t>Health</a:t>
          </a:r>
          <a:endParaRPr lang="en-US" sz="1000" dirty="0">
            <a:solidFill>
              <a:schemeClr val="tx1"/>
            </a:solidFill>
          </a:endParaRPr>
        </a:p>
      </dgm:t>
    </dgm:pt>
    <dgm:pt modelId="{0061DBB5-2B82-4685-A639-28C4E66A127D}" type="parTrans" cxnId="{54F3E9E6-2A24-4F48-9142-CE2B3D732098}">
      <dgm:prSet/>
      <dgm:spPr/>
      <dgm:t>
        <a:bodyPr/>
        <a:lstStyle/>
        <a:p>
          <a:endParaRPr lang="en-US">
            <a:solidFill>
              <a:schemeClr val="tx1"/>
            </a:solidFill>
          </a:endParaRPr>
        </a:p>
      </dgm:t>
    </dgm:pt>
    <dgm:pt modelId="{EAE63731-5E23-4C63-A664-0AF112A18F2F}" type="sibTrans" cxnId="{54F3E9E6-2A24-4F48-9142-CE2B3D732098}">
      <dgm:prSet/>
      <dgm:spPr/>
      <dgm:t>
        <a:bodyPr/>
        <a:lstStyle/>
        <a:p>
          <a:endParaRPr lang="en-US">
            <a:solidFill>
              <a:schemeClr val="tx1"/>
            </a:solidFill>
          </a:endParaRPr>
        </a:p>
      </dgm:t>
    </dgm:pt>
    <dgm:pt modelId="{34E74707-1D9C-480B-A7F9-F9E1B94A388F}">
      <dgm:prSet phldrT="[Text]" custT="1"/>
      <dgm:spPr/>
      <dgm:t>
        <a:bodyPr/>
        <a:lstStyle/>
        <a:p>
          <a:r>
            <a:rPr lang="en-US" sz="1000" dirty="0" err="1" smtClean="0">
              <a:solidFill>
                <a:schemeClr val="tx1"/>
              </a:solidFill>
            </a:rPr>
            <a:t>Env</a:t>
          </a:r>
          <a:endParaRPr lang="en-US" sz="1000" dirty="0">
            <a:solidFill>
              <a:schemeClr val="tx1"/>
            </a:solidFill>
          </a:endParaRPr>
        </a:p>
      </dgm:t>
    </dgm:pt>
    <dgm:pt modelId="{91CB964D-57DF-48DF-9478-8611BF7730AF}" type="parTrans" cxnId="{BC50D3F4-8713-467A-8D36-E7CAEDD6585C}">
      <dgm:prSet/>
      <dgm:spPr/>
      <dgm:t>
        <a:bodyPr/>
        <a:lstStyle/>
        <a:p>
          <a:endParaRPr lang="en-US">
            <a:solidFill>
              <a:schemeClr val="tx1"/>
            </a:solidFill>
          </a:endParaRPr>
        </a:p>
      </dgm:t>
    </dgm:pt>
    <dgm:pt modelId="{0993737C-53C2-4F18-AC81-F2C9993378FA}" type="sibTrans" cxnId="{BC50D3F4-8713-467A-8D36-E7CAEDD6585C}">
      <dgm:prSet/>
      <dgm:spPr/>
      <dgm:t>
        <a:bodyPr/>
        <a:lstStyle/>
        <a:p>
          <a:endParaRPr lang="en-US">
            <a:solidFill>
              <a:schemeClr val="tx1"/>
            </a:solidFill>
          </a:endParaRPr>
        </a:p>
      </dgm:t>
    </dgm:pt>
    <dgm:pt modelId="{5A368B6E-F7FB-48B2-9329-A4C75A17B80E}">
      <dgm:prSet phldrT="[Text]" custT="1"/>
      <dgm:spPr/>
      <dgm:t>
        <a:bodyPr/>
        <a:lstStyle/>
        <a:p>
          <a:r>
            <a:rPr lang="en-US" sz="1000" dirty="0" smtClean="0">
              <a:solidFill>
                <a:schemeClr val="tx1"/>
              </a:solidFill>
            </a:rPr>
            <a:t>Political</a:t>
          </a:r>
          <a:endParaRPr lang="en-US" sz="1000" dirty="0">
            <a:solidFill>
              <a:schemeClr val="tx1"/>
            </a:solidFill>
          </a:endParaRPr>
        </a:p>
      </dgm:t>
    </dgm:pt>
    <dgm:pt modelId="{ED1F3924-5353-4126-8432-DF5D5F25907F}" type="parTrans" cxnId="{29612D38-1180-4CC7-8603-F1960DBD3A9E}">
      <dgm:prSet/>
      <dgm:spPr/>
      <dgm:t>
        <a:bodyPr/>
        <a:lstStyle/>
        <a:p>
          <a:endParaRPr lang="en-US">
            <a:solidFill>
              <a:schemeClr val="tx1"/>
            </a:solidFill>
          </a:endParaRPr>
        </a:p>
      </dgm:t>
    </dgm:pt>
    <dgm:pt modelId="{F4C767FB-B1DF-4B4B-817D-0EC068783534}" type="sibTrans" cxnId="{29612D38-1180-4CC7-8603-F1960DBD3A9E}">
      <dgm:prSet/>
      <dgm:spPr/>
      <dgm:t>
        <a:bodyPr/>
        <a:lstStyle/>
        <a:p>
          <a:endParaRPr lang="en-US">
            <a:solidFill>
              <a:schemeClr val="tx1"/>
            </a:solidFill>
          </a:endParaRPr>
        </a:p>
      </dgm:t>
    </dgm:pt>
    <dgm:pt modelId="{296AC594-9A0A-4949-A64C-9C2465EC3ECD}">
      <dgm:prSet phldrT="[Text]" custT="1"/>
      <dgm:spPr/>
      <dgm:t>
        <a:bodyPr/>
        <a:lstStyle/>
        <a:p>
          <a:r>
            <a:rPr lang="en-US" sz="1000" dirty="0" smtClean="0">
              <a:solidFill>
                <a:schemeClr val="tx1"/>
              </a:solidFill>
            </a:rPr>
            <a:t>Econ/ </a:t>
          </a:r>
          <a:r>
            <a:rPr lang="en-US" sz="1000" dirty="0" err="1" smtClean="0">
              <a:solidFill>
                <a:schemeClr val="tx1"/>
              </a:solidFill>
            </a:rPr>
            <a:t>Soc</a:t>
          </a:r>
          <a:r>
            <a:rPr lang="en-US" sz="1000" dirty="0" smtClean="0">
              <a:solidFill>
                <a:schemeClr val="tx1"/>
              </a:solidFill>
            </a:rPr>
            <a:t>/Cult</a:t>
          </a:r>
          <a:endParaRPr lang="en-US" sz="1000" dirty="0">
            <a:solidFill>
              <a:schemeClr val="tx1"/>
            </a:solidFill>
          </a:endParaRPr>
        </a:p>
      </dgm:t>
    </dgm:pt>
    <dgm:pt modelId="{8A8C3CD3-0877-47B0-A34A-B898F7EB59F3}" type="parTrans" cxnId="{E1EA01A6-F4EA-4E15-ACD6-B1DF900D915C}">
      <dgm:prSet/>
      <dgm:spPr/>
      <dgm:t>
        <a:bodyPr/>
        <a:lstStyle/>
        <a:p>
          <a:endParaRPr lang="en-US">
            <a:solidFill>
              <a:schemeClr val="tx1"/>
            </a:solidFill>
          </a:endParaRPr>
        </a:p>
      </dgm:t>
    </dgm:pt>
    <dgm:pt modelId="{70C0DF73-AE26-44FC-B8A2-BA65537BE4FB}" type="sibTrans" cxnId="{E1EA01A6-F4EA-4E15-ACD6-B1DF900D915C}">
      <dgm:prSet/>
      <dgm:spPr/>
      <dgm:t>
        <a:bodyPr/>
        <a:lstStyle/>
        <a:p>
          <a:endParaRPr lang="en-US">
            <a:solidFill>
              <a:schemeClr val="tx1"/>
            </a:solidFill>
          </a:endParaRPr>
        </a:p>
      </dgm:t>
    </dgm:pt>
    <dgm:pt modelId="{41CB0774-D4CE-4C9A-A6EC-1CF2506D02EC}" type="pres">
      <dgm:prSet presAssocID="{AFED9F56-AC46-41A2-9184-277ECCDF6533}" presName="Name0" presStyleCnt="0">
        <dgm:presLayoutVars>
          <dgm:dir/>
          <dgm:animLvl val="lvl"/>
          <dgm:resizeHandles val="exact"/>
        </dgm:presLayoutVars>
      </dgm:prSet>
      <dgm:spPr/>
      <dgm:t>
        <a:bodyPr/>
        <a:lstStyle/>
        <a:p>
          <a:endParaRPr lang="en-US"/>
        </a:p>
      </dgm:t>
    </dgm:pt>
    <dgm:pt modelId="{171FA994-3B22-4872-ACF2-D4295C436BB5}" type="pres">
      <dgm:prSet presAssocID="{1FEA8F51-C977-4DEE-A9F2-C9F9C5A37F8A}" presName="boxAndChildren" presStyleCnt="0"/>
      <dgm:spPr/>
    </dgm:pt>
    <dgm:pt modelId="{F239AA03-2290-4BB9-A8D1-5E04F643E53F}" type="pres">
      <dgm:prSet presAssocID="{1FEA8F51-C977-4DEE-A9F2-C9F9C5A37F8A}" presName="parentTextBox" presStyleLbl="node1" presStyleIdx="0" presStyleCnt="5" custScaleY="44382"/>
      <dgm:spPr/>
      <dgm:t>
        <a:bodyPr/>
        <a:lstStyle/>
        <a:p>
          <a:endParaRPr lang="en-US"/>
        </a:p>
      </dgm:t>
    </dgm:pt>
    <dgm:pt modelId="{E6EEF6CC-393F-4AAE-A1F5-9A07A67BAF8C}" type="pres">
      <dgm:prSet presAssocID="{41C495BF-7CEC-45FF-9544-40E3558BD31D}" presName="sp" presStyleCnt="0"/>
      <dgm:spPr/>
    </dgm:pt>
    <dgm:pt modelId="{25606555-4675-47B8-91AE-975575E4D591}" type="pres">
      <dgm:prSet presAssocID="{99DA15FE-AF66-4E0D-A2ED-4C5473143586}" presName="arrowAndChildren" presStyleCnt="0"/>
      <dgm:spPr/>
    </dgm:pt>
    <dgm:pt modelId="{AB875082-2683-45CE-851A-E04225AA7F14}" type="pres">
      <dgm:prSet presAssocID="{99DA15FE-AF66-4E0D-A2ED-4C5473143586}" presName="parentTextArrow" presStyleLbl="node1" presStyleIdx="1" presStyleCnt="5" custScaleY="26590"/>
      <dgm:spPr/>
      <dgm:t>
        <a:bodyPr/>
        <a:lstStyle/>
        <a:p>
          <a:endParaRPr lang="en-US"/>
        </a:p>
      </dgm:t>
    </dgm:pt>
    <dgm:pt modelId="{827EA2F4-7660-415D-A806-2714AB8FF4F7}" type="pres">
      <dgm:prSet presAssocID="{10888DF8-CDA9-4B0A-8FCA-EF18327BA371}" presName="sp" presStyleCnt="0"/>
      <dgm:spPr/>
    </dgm:pt>
    <dgm:pt modelId="{DB72A90A-4A4B-454B-AE33-25DB70134A0C}" type="pres">
      <dgm:prSet presAssocID="{D2AE5D1D-D755-4E07-A450-236513DC9060}" presName="arrowAndChildren" presStyleCnt="0"/>
      <dgm:spPr/>
    </dgm:pt>
    <dgm:pt modelId="{2F9D65CA-D88B-48F4-855D-45EA82C2C74E}" type="pres">
      <dgm:prSet presAssocID="{D2AE5D1D-D755-4E07-A450-236513DC9060}" presName="parentTextArrow" presStyleLbl="node1" presStyleIdx="2" presStyleCnt="5" custScaleY="24460"/>
      <dgm:spPr/>
      <dgm:t>
        <a:bodyPr/>
        <a:lstStyle/>
        <a:p>
          <a:endParaRPr lang="en-US"/>
        </a:p>
      </dgm:t>
    </dgm:pt>
    <dgm:pt modelId="{EA7CA930-33D2-4AE6-8B49-08F35CA18F18}" type="pres">
      <dgm:prSet presAssocID="{7942B0F5-766F-43DC-8702-2B8FCA9074BB}" presName="sp" presStyleCnt="0"/>
      <dgm:spPr/>
    </dgm:pt>
    <dgm:pt modelId="{E18C81D2-4477-4BBC-9490-942BB22EFEDE}" type="pres">
      <dgm:prSet presAssocID="{C861D273-BB9D-4C78-9DF0-0C55723F5FC4}" presName="arrowAndChildren" presStyleCnt="0"/>
      <dgm:spPr/>
    </dgm:pt>
    <dgm:pt modelId="{011F8966-FC37-4E2F-9664-F83536204735}" type="pres">
      <dgm:prSet presAssocID="{C861D273-BB9D-4C78-9DF0-0C55723F5FC4}" presName="parentTextArrow" presStyleLbl="node1" presStyleIdx="2" presStyleCnt="5" custScaleY="30807"/>
      <dgm:spPr/>
      <dgm:t>
        <a:bodyPr/>
        <a:lstStyle/>
        <a:p>
          <a:endParaRPr lang="en-US"/>
        </a:p>
      </dgm:t>
    </dgm:pt>
    <dgm:pt modelId="{A0F7D60F-F910-4DF1-B429-ED0F382B661E}" type="pres">
      <dgm:prSet presAssocID="{C861D273-BB9D-4C78-9DF0-0C55723F5FC4}" presName="arrow" presStyleLbl="node1" presStyleIdx="3" presStyleCnt="5" custScaleY="67318"/>
      <dgm:spPr/>
      <dgm:t>
        <a:bodyPr/>
        <a:lstStyle/>
        <a:p>
          <a:endParaRPr lang="en-US"/>
        </a:p>
      </dgm:t>
    </dgm:pt>
    <dgm:pt modelId="{0A055697-1744-432B-A7D2-C6188D8D2FBE}" type="pres">
      <dgm:prSet presAssocID="{C861D273-BB9D-4C78-9DF0-0C55723F5FC4}" presName="descendantArrow" presStyleCnt="0"/>
      <dgm:spPr/>
    </dgm:pt>
    <dgm:pt modelId="{C79E1E2F-3B80-43A7-A15F-8DF38D27E8B0}" type="pres">
      <dgm:prSet presAssocID="{AED38715-865B-4DD1-AE85-750EC8BE4FFE}" presName="childTextArrow" presStyleLbl="fgAccFollowNode1" presStyleIdx="0" presStyleCnt="5">
        <dgm:presLayoutVars>
          <dgm:bulletEnabled val="1"/>
        </dgm:presLayoutVars>
      </dgm:prSet>
      <dgm:spPr/>
      <dgm:t>
        <a:bodyPr/>
        <a:lstStyle/>
        <a:p>
          <a:endParaRPr lang="en-US"/>
        </a:p>
      </dgm:t>
    </dgm:pt>
    <dgm:pt modelId="{03191585-8FAD-423E-BB6D-4B98046766F5}" type="pres">
      <dgm:prSet presAssocID="{36474EF5-F1AD-458E-9982-8836941403E3}" presName="childTextArrow" presStyleLbl="fgAccFollowNode1" presStyleIdx="1" presStyleCnt="5">
        <dgm:presLayoutVars>
          <dgm:bulletEnabled val="1"/>
        </dgm:presLayoutVars>
      </dgm:prSet>
      <dgm:spPr/>
      <dgm:t>
        <a:bodyPr/>
        <a:lstStyle/>
        <a:p>
          <a:endParaRPr lang="en-US"/>
        </a:p>
      </dgm:t>
    </dgm:pt>
    <dgm:pt modelId="{E9A6027D-348D-4C7A-9610-FAE0BADFFC18}" type="pres">
      <dgm:prSet presAssocID="{34E74707-1D9C-480B-A7F9-F9E1B94A388F}" presName="childTextArrow" presStyleLbl="fgAccFollowNode1" presStyleIdx="2" presStyleCnt="5">
        <dgm:presLayoutVars>
          <dgm:bulletEnabled val="1"/>
        </dgm:presLayoutVars>
      </dgm:prSet>
      <dgm:spPr/>
      <dgm:t>
        <a:bodyPr/>
        <a:lstStyle/>
        <a:p>
          <a:endParaRPr lang="en-US"/>
        </a:p>
      </dgm:t>
    </dgm:pt>
    <dgm:pt modelId="{954F98EB-DA4C-4380-AA19-0B4D20377D1D}" type="pres">
      <dgm:prSet presAssocID="{5A368B6E-F7FB-48B2-9329-A4C75A17B80E}" presName="childTextArrow" presStyleLbl="fgAccFollowNode1" presStyleIdx="3" presStyleCnt="5">
        <dgm:presLayoutVars>
          <dgm:bulletEnabled val="1"/>
        </dgm:presLayoutVars>
      </dgm:prSet>
      <dgm:spPr/>
      <dgm:t>
        <a:bodyPr/>
        <a:lstStyle/>
        <a:p>
          <a:endParaRPr lang="en-US"/>
        </a:p>
      </dgm:t>
    </dgm:pt>
    <dgm:pt modelId="{0C3FFAE8-8977-4371-9679-929DA327C97D}" type="pres">
      <dgm:prSet presAssocID="{296AC594-9A0A-4949-A64C-9C2465EC3ECD}" presName="childTextArrow" presStyleLbl="fgAccFollowNode1" presStyleIdx="4" presStyleCnt="5">
        <dgm:presLayoutVars>
          <dgm:bulletEnabled val="1"/>
        </dgm:presLayoutVars>
      </dgm:prSet>
      <dgm:spPr/>
      <dgm:t>
        <a:bodyPr/>
        <a:lstStyle/>
        <a:p>
          <a:endParaRPr lang="en-US"/>
        </a:p>
      </dgm:t>
    </dgm:pt>
    <dgm:pt modelId="{8118F9FB-F5DA-44D2-B698-CD0DE0A11146}" type="pres">
      <dgm:prSet presAssocID="{A54DAF97-41CB-4570-B6D1-023131E4E5B6}" presName="sp" presStyleCnt="0"/>
      <dgm:spPr/>
    </dgm:pt>
    <dgm:pt modelId="{AC774443-3EF4-4954-A79F-A18549309A0E}" type="pres">
      <dgm:prSet presAssocID="{7517FD05-F5E7-45AA-AE73-9BBCD2F4C061}" presName="arrowAndChildren" presStyleCnt="0"/>
      <dgm:spPr/>
    </dgm:pt>
    <dgm:pt modelId="{0CD1530F-D320-4081-870A-BF9E97936027}" type="pres">
      <dgm:prSet presAssocID="{7517FD05-F5E7-45AA-AE73-9BBCD2F4C061}" presName="parentTextArrow" presStyleLbl="node1" presStyleIdx="4" presStyleCnt="5" custScaleY="22969"/>
      <dgm:spPr/>
      <dgm:t>
        <a:bodyPr/>
        <a:lstStyle/>
        <a:p>
          <a:endParaRPr lang="en-US"/>
        </a:p>
      </dgm:t>
    </dgm:pt>
  </dgm:ptLst>
  <dgm:cxnLst>
    <dgm:cxn modelId="{B810C6D6-4F29-41B6-B6C9-14BB382679D2}" type="presOf" srcId="{7517FD05-F5E7-45AA-AE73-9BBCD2F4C061}" destId="{0CD1530F-D320-4081-870A-BF9E97936027}" srcOrd="0" destOrd="0" presId="urn:microsoft.com/office/officeart/2005/8/layout/process4"/>
    <dgm:cxn modelId="{4C400C21-609B-4D9F-A3BF-8618D6FBFD18}" type="presOf" srcId="{5A368B6E-F7FB-48B2-9329-A4C75A17B80E}" destId="{954F98EB-DA4C-4380-AA19-0B4D20377D1D}" srcOrd="0" destOrd="0" presId="urn:microsoft.com/office/officeart/2005/8/layout/process4"/>
    <dgm:cxn modelId="{29D4B86E-C436-48DD-A9CD-A2A48CEC6AD5}" srcId="{AFED9F56-AC46-41A2-9184-277ECCDF6533}" destId="{7517FD05-F5E7-45AA-AE73-9BBCD2F4C061}" srcOrd="0" destOrd="0" parTransId="{BEBFADF5-A1B1-43FE-B325-29955718B757}" sibTransId="{A54DAF97-41CB-4570-B6D1-023131E4E5B6}"/>
    <dgm:cxn modelId="{A37DB285-1EF6-47C9-85A5-82D3403EBF1A}" type="presOf" srcId="{1FEA8F51-C977-4DEE-A9F2-C9F9C5A37F8A}" destId="{F239AA03-2290-4BB9-A8D1-5E04F643E53F}" srcOrd="0" destOrd="0" presId="urn:microsoft.com/office/officeart/2005/8/layout/process4"/>
    <dgm:cxn modelId="{6A943F56-779E-4C3E-ACA7-E24F9420D230}" srcId="{AFED9F56-AC46-41A2-9184-277ECCDF6533}" destId="{C861D273-BB9D-4C78-9DF0-0C55723F5FC4}" srcOrd="1" destOrd="0" parTransId="{1C5D0EF9-E789-4C49-80AB-1E5C7720767B}" sibTransId="{7942B0F5-766F-43DC-8702-2B8FCA9074BB}"/>
    <dgm:cxn modelId="{DC7CDCF7-F80F-4490-8789-FBE2F46E3D61}" srcId="{AFED9F56-AC46-41A2-9184-277ECCDF6533}" destId="{99DA15FE-AF66-4E0D-A2ED-4C5473143586}" srcOrd="3" destOrd="0" parTransId="{0C230D9E-1127-4B61-B684-34E43EFC59E1}" sibTransId="{41C495BF-7CEC-45FF-9544-40E3558BD31D}"/>
    <dgm:cxn modelId="{FFB65E57-39C3-4F64-B72F-F5AFBCCEC43A}" type="presOf" srcId="{AED38715-865B-4DD1-AE85-750EC8BE4FFE}" destId="{C79E1E2F-3B80-43A7-A15F-8DF38D27E8B0}" srcOrd="0" destOrd="0" presId="urn:microsoft.com/office/officeart/2005/8/layout/process4"/>
    <dgm:cxn modelId="{BC50D3F4-8713-467A-8D36-E7CAEDD6585C}" srcId="{C861D273-BB9D-4C78-9DF0-0C55723F5FC4}" destId="{34E74707-1D9C-480B-A7F9-F9E1B94A388F}" srcOrd="2" destOrd="0" parTransId="{91CB964D-57DF-48DF-9478-8611BF7730AF}" sibTransId="{0993737C-53C2-4F18-AC81-F2C9993378FA}"/>
    <dgm:cxn modelId="{1E83EB76-FB1F-4F41-B540-AC820A1421BE}" srcId="{AFED9F56-AC46-41A2-9184-277ECCDF6533}" destId="{1FEA8F51-C977-4DEE-A9F2-C9F9C5A37F8A}" srcOrd="4" destOrd="0" parTransId="{1F8EF474-A2DB-417F-ACA5-585E1D9C0AEC}" sibTransId="{9FC0F399-C9C6-45F9-BFDE-17880E09B6CB}"/>
    <dgm:cxn modelId="{54F3E9E6-2A24-4F48-9142-CE2B3D732098}" srcId="{C861D273-BB9D-4C78-9DF0-0C55723F5FC4}" destId="{36474EF5-F1AD-458E-9982-8836941403E3}" srcOrd="1" destOrd="0" parTransId="{0061DBB5-2B82-4685-A639-28C4E66A127D}" sibTransId="{EAE63731-5E23-4C63-A664-0AF112A18F2F}"/>
    <dgm:cxn modelId="{6E60C60B-FAE7-4B31-ABD1-1C8E55C71419}" type="presOf" srcId="{34E74707-1D9C-480B-A7F9-F9E1B94A388F}" destId="{E9A6027D-348D-4C7A-9610-FAE0BADFFC18}" srcOrd="0" destOrd="0" presId="urn:microsoft.com/office/officeart/2005/8/layout/process4"/>
    <dgm:cxn modelId="{6A7E6E48-41BE-4698-8977-50E4379101CA}" type="presOf" srcId="{AFED9F56-AC46-41A2-9184-277ECCDF6533}" destId="{41CB0774-D4CE-4C9A-A6EC-1CF2506D02EC}" srcOrd="0" destOrd="0" presId="urn:microsoft.com/office/officeart/2005/8/layout/process4"/>
    <dgm:cxn modelId="{CF201A0D-6F4D-4296-9132-E5B0D31CB365}" type="presOf" srcId="{36474EF5-F1AD-458E-9982-8836941403E3}" destId="{03191585-8FAD-423E-BB6D-4B98046766F5}" srcOrd="0" destOrd="0" presId="urn:microsoft.com/office/officeart/2005/8/layout/process4"/>
    <dgm:cxn modelId="{96AD54E4-9851-40AE-A60A-0B723E4C0068}" type="presOf" srcId="{C861D273-BB9D-4C78-9DF0-0C55723F5FC4}" destId="{011F8966-FC37-4E2F-9664-F83536204735}" srcOrd="0" destOrd="0" presId="urn:microsoft.com/office/officeart/2005/8/layout/process4"/>
    <dgm:cxn modelId="{29612D38-1180-4CC7-8603-F1960DBD3A9E}" srcId="{C861D273-BB9D-4C78-9DF0-0C55723F5FC4}" destId="{5A368B6E-F7FB-48B2-9329-A4C75A17B80E}" srcOrd="3" destOrd="0" parTransId="{ED1F3924-5353-4126-8432-DF5D5F25907F}" sibTransId="{F4C767FB-B1DF-4B4B-817D-0EC068783534}"/>
    <dgm:cxn modelId="{9527CC60-227E-465E-9C09-F76157D6043D}" type="presOf" srcId="{99DA15FE-AF66-4E0D-A2ED-4C5473143586}" destId="{AB875082-2683-45CE-851A-E04225AA7F14}" srcOrd="0" destOrd="0" presId="urn:microsoft.com/office/officeart/2005/8/layout/process4"/>
    <dgm:cxn modelId="{0C3F458C-ADCE-4C33-B24C-9DC1DC62F4D8}" type="presOf" srcId="{296AC594-9A0A-4949-A64C-9C2465EC3ECD}" destId="{0C3FFAE8-8977-4371-9679-929DA327C97D}" srcOrd="0" destOrd="0" presId="urn:microsoft.com/office/officeart/2005/8/layout/process4"/>
    <dgm:cxn modelId="{6F5EC170-2091-465D-A1DC-F0D65264481C}" srcId="{AFED9F56-AC46-41A2-9184-277ECCDF6533}" destId="{D2AE5D1D-D755-4E07-A450-236513DC9060}" srcOrd="2" destOrd="0" parTransId="{DB9E8223-4A67-45F5-82AD-A34E8EDB4D54}" sibTransId="{10888DF8-CDA9-4B0A-8FCA-EF18327BA371}"/>
    <dgm:cxn modelId="{E1EA01A6-F4EA-4E15-ACD6-B1DF900D915C}" srcId="{C861D273-BB9D-4C78-9DF0-0C55723F5FC4}" destId="{296AC594-9A0A-4949-A64C-9C2465EC3ECD}" srcOrd="4" destOrd="0" parTransId="{8A8C3CD3-0877-47B0-A34A-B898F7EB59F3}" sibTransId="{70C0DF73-AE26-44FC-B8A2-BA65537BE4FB}"/>
    <dgm:cxn modelId="{6D5A85FE-48E8-4C41-A124-B7ECB7BE0AD7}" type="presOf" srcId="{D2AE5D1D-D755-4E07-A450-236513DC9060}" destId="{2F9D65CA-D88B-48F4-855D-45EA82C2C74E}" srcOrd="0" destOrd="0" presId="urn:microsoft.com/office/officeart/2005/8/layout/process4"/>
    <dgm:cxn modelId="{DD349052-5CCC-433E-BC7A-CA54577AF2DE}" type="presOf" srcId="{C861D273-BB9D-4C78-9DF0-0C55723F5FC4}" destId="{A0F7D60F-F910-4DF1-B429-ED0F382B661E}" srcOrd="1" destOrd="0" presId="urn:microsoft.com/office/officeart/2005/8/layout/process4"/>
    <dgm:cxn modelId="{012EC8DF-9E2A-49C3-B4BA-254BD319A93B}" srcId="{C861D273-BB9D-4C78-9DF0-0C55723F5FC4}" destId="{AED38715-865B-4DD1-AE85-750EC8BE4FFE}" srcOrd="0" destOrd="0" parTransId="{3752F726-7AFB-41E0-A3C9-A8CCEDFD9BEA}" sibTransId="{512DFB89-A228-46BC-A37D-CC14902C0DA3}"/>
    <dgm:cxn modelId="{0EFDAD04-FD4D-4A87-84D1-86D7675D90C1}" type="presParOf" srcId="{41CB0774-D4CE-4C9A-A6EC-1CF2506D02EC}" destId="{171FA994-3B22-4872-ACF2-D4295C436BB5}" srcOrd="0" destOrd="0" presId="urn:microsoft.com/office/officeart/2005/8/layout/process4"/>
    <dgm:cxn modelId="{151BB1DB-FCF4-4FE1-A72D-5A860849357F}" type="presParOf" srcId="{171FA994-3B22-4872-ACF2-D4295C436BB5}" destId="{F239AA03-2290-4BB9-A8D1-5E04F643E53F}" srcOrd="0" destOrd="0" presId="urn:microsoft.com/office/officeart/2005/8/layout/process4"/>
    <dgm:cxn modelId="{DF86AADE-B3B5-43B6-9502-72AD4C08EFEE}" type="presParOf" srcId="{41CB0774-D4CE-4C9A-A6EC-1CF2506D02EC}" destId="{E6EEF6CC-393F-4AAE-A1F5-9A07A67BAF8C}" srcOrd="1" destOrd="0" presId="urn:microsoft.com/office/officeart/2005/8/layout/process4"/>
    <dgm:cxn modelId="{B3C33EB2-AB25-45F3-B1A6-1BE73582C4EA}" type="presParOf" srcId="{41CB0774-D4CE-4C9A-A6EC-1CF2506D02EC}" destId="{25606555-4675-47B8-91AE-975575E4D591}" srcOrd="2" destOrd="0" presId="urn:microsoft.com/office/officeart/2005/8/layout/process4"/>
    <dgm:cxn modelId="{6D836605-3912-40B0-880A-482A60D2AC99}" type="presParOf" srcId="{25606555-4675-47B8-91AE-975575E4D591}" destId="{AB875082-2683-45CE-851A-E04225AA7F14}" srcOrd="0" destOrd="0" presId="urn:microsoft.com/office/officeart/2005/8/layout/process4"/>
    <dgm:cxn modelId="{81533B15-39FD-4B18-9021-3A9152E32FC1}" type="presParOf" srcId="{41CB0774-D4CE-4C9A-A6EC-1CF2506D02EC}" destId="{827EA2F4-7660-415D-A806-2714AB8FF4F7}" srcOrd="3" destOrd="0" presId="urn:microsoft.com/office/officeart/2005/8/layout/process4"/>
    <dgm:cxn modelId="{7F88B670-65C9-4851-B4AC-2542CEE55665}" type="presParOf" srcId="{41CB0774-D4CE-4C9A-A6EC-1CF2506D02EC}" destId="{DB72A90A-4A4B-454B-AE33-25DB70134A0C}" srcOrd="4" destOrd="0" presId="urn:microsoft.com/office/officeart/2005/8/layout/process4"/>
    <dgm:cxn modelId="{DB92527F-2DE7-46ED-91BB-E5756999DA57}" type="presParOf" srcId="{DB72A90A-4A4B-454B-AE33-25DB70134A0C}" destId="{2F9D65CA-D88B-48F4-855D-45EA82C2C74E}" srcOrd="0" destOrd="0" presId="urn:microsoft.com/office/officeart/2005/8/layout/process4"/>
    <dgm:cxn modelId="{FD2D1E3A-7896-409C-B167-234FD8D04309}" type="presParOf" srcId="{41CB0774-D4CE-4C9A-A6EC-1CF2506D02EC}" destId="{EA7CA930-33D2-4AE6-8B49-08F35CA18F18}" srcOrd="5" destOrd="0" presId="urn:microsoft.com/office/officeart/2005/8/layout/process4"/>
    <dgm:cxn modelId="{A6DEC2A6-5744-449C-822A-AB122818A27A}" type="presParOf" srcId="{41CB0774-D4CE-4C9A-A6EC-1CF2506D02EC}" destId="{E18C81D2-4477-4BBC-9490-942BB22EFEDE}" srcOrd="6" destOrd="0" presId="urn:microsoft.com/office/officeart/2005/8/layout/process4"/>
    <dgm:cxn modelId="{128CC658-3641-4E01-B488-56825CF3FC6B}" type="presParOf" srcId="{E18C81D2-4477-4BBC-9490-942BB22EFEDE}" destId="{011F8966-FC37-4E2F-9664-F83536204735}" srcOrd="0" destOrd="0" presId="urn:microsoft.com/office/officeart/2005/8/layout/process4"/>
    <dgm:cxn modelId="{B7299EB5-4E6A-4F02-BF54-36EBE51C4F40}" type="presParOf" srcId="{E18C81D2-4477-4BBC-9490-942BB22EFEDE}" destId="{A0F7D60F-F910-4DF1-B429-ED0F382B661E}" srcOrd="1" destOrd="0" presId="urn:microsoft.com/office/officeart/2005/8/layout/process4"/>
    <dgm:cxn modelId="{881F0B78-E144-4051-876B-03298824B267}" type="presParOf" srcId="{E18C81D2-4477-4BBC-9490-942BB22EFEDE}" destId="{0A055697-1744-432B-A7D2-C6188D8D2FBE}" srcOrd="2" destOrd="0" presId="urn:microsoft.com/office/officeart/2005/8/layout/process4"/>
    <dgm:cxn modelId="{2FE2727B-6A9C-4EE3-AA83-D24C5CB8D064}" type="presParOf" srcId="{0A055697-1744-432B-A7D2-C6188D8D2FBE}" destId="{C79E1E2F-3B80-43A7-A15F-8DF38D27E8B0}" srcOrd="0" destOrd="0" presId="urn:microsoft.com/office/officeart/2005/8/layout/process4"/>
    <dgm:cxn modelId="{13C09CFA-F3FA-4472-A7DB-680FE9CD7126}" type="presParOf" srcId="{0A055697-1744-432B-A7D2-C6188D8D2FBE}" destId="{03191585-8FAD-423E-BB6D-4B98046766F5}" srcOrd="1" destOrd="0" presId="urn:microsoft.com/office/officeart/2005/8/layout/process4"/>
    <dgm:cxn modelId="{7C7A2175-ADC9-4E91-A60B-18DE4CC45695}" type="presParOf" srcId="{0A055697-1744-432B-A7D2-C6188D8D2FBE}" destId="{E9A6027D-348D-4C7A-9610-FAE0BADFFC18}" srcOrd="2" destOrd="0" presId="urn:microsoft.com/office/officeart/2005/8/layout/process4"/>
    <dgm:cxn modelId="{E9850D36-E4C2-4A89-8484-84A8318E1FA0}" type="presParOf" srcId="{0A055697-1744-432B-A7D2-C6188D8D2FBE}" destId="{954F98EB-DA4C-4380-AA19-0B4D20377D1D}" srcOrd="3" destOrd="0" presId="urn:microsoft.com/office/officeart/2005/8/layout/process4"/>
    <dgm:cxn modelId="{B8EE4401-6E8D-4AE4-AC69-1D266F9C0954}" type="presParOf" srcId="{0A055697-1744-432B-A7D2-C6188D8D2FBE}" destId="{0C3FFAE8-8977-4371-9679-929DA327C97D}" srcOrd="4" destOrd="0" presId="urn:microsoft.com/office/officeart/2005/8/layout/process4"/>
    <dgm:cxn modelId="{2D4A6965-79FB-44EE-B74B-5FB313B0D1A6}" type="presParOf" srcId="{41CB0774-D4CE-4C9A-A6EC-1CF2506D02EC}" destId="{8118F9FB-F5DA-44D2-B698-CD0DE0A11146}" srcOrd="7" destOrd="0" presId="urn:microsoft.com/office/officeart/2005/8/layout/process4"/>
    <dgm:cxn modelId="{5EA23C88-5A66-49EC-A771-A52F5EC9A24F}" type="presParOf" srcId="{41CB0774-D4CE-4C9A-A6EC-1CF2506D02EC}" destId="{AC774443-3EF4-4954-A79F-A18549309A0E}" srcOrd="8" destOrd="0" presId="urn:microsoft.com/office/officeart/2005/8/layout/process4"/>
    <dgm:cxn modelId="{FBEA4568-BB3E-425C-923B-ABA5FD831B93}" type="presParOf" srcId="{AC774443-3EF4-4954-A79F-A18549309A0E}" destId="{0CD1530F-D320-4081-870A-BF9E97936027}"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FED9F56-AC46-41A2-9184-277ECCDF6533}"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n-US"/>
        </a:p>
      </dgm:t>
    </dgm:pt>
    <dgm:pt modelId="{7517FD05-F5E7-45AA-AE73-9BBCD2F4C061}">
      <dgm:prSet phldrT="[Text]" custT="1"/>
      <dgm:spPr/>
      <dgm:t>
        <a:bodyPr/>
        <a:lstStyle/>
        <a:p>
          <a:r>
            <a:rPr lang="en-US" sz="1600" dirty="0">
              <a:solidFill>
                <a:schemeClr val="bg1"/>
              </a:solidFill>
            </a:rPr>
            <a:t>Screening</a:t>
          </a:r>
        </a:p>
      </dgm:t>
    </dgm:pt>
    <dgm:pt modelId="{BEBFADF5-A1B1-43FE-B325-29955718B757}" type="parTrans" cxnId="{29D4B86E-C436-48DD-A9CD-A2A48CEC6AD5}">
      <dgm:prSet/>
      <dgm:spPr/>
      <dgm:t>
        <a:bodyPr/>
        <a:lstStyle/>
        <a:p>
          <a:endParaRPr lang="en-US">
            <a:solidFill>
              <a:schemeClr val="tx1"/>
            </a:solidFill>
          </a:endParaRPr>
        </a:p>
      </dgm:t>
    </dgm:pt>
    <dgm:pt modelId="{A54DAF97-41CB-4570-B6D1-023131E4E5B6}" type="sibTrans" cxnId="{29D4B86E-C436-48DD-A9CD-A2A48CEC6AD5}">
      <dgm:prSet/>
      <dgm:spPr/>
      <dgm:t>
        <a:bodyPr/>
        <a:lstStyle/>
        <a:p>
          <a:endParaRPr lang="en-US">
            <a:solidFill>
              <a:schemeClr val="tx1"/>
            </a:solidFill>
          </a:endParaRPr>
        </a:p>
      </dgm:t>
    </dgm:pt>
    <dgm:pt modelId="{B00CA32E-CFA1-4180-8FB0-EF4D09F21239}">
      <dgm:prSet phldrT="[Text]"/>
      <dgm:spPr>
        <a:solidFill>
          <a:schemeClr val="accent2">
            <a:lumMod val="20000"/>
            <a:lumOff val="80000"/>
            <a:alpha val="90000"/>
          </a:schemeClr>
        </a:solidFill>
      </dgm:spPr>
      <dgm:t>
        <a:bodyPr/>
        <a:lstStyle/>
        <a:p>
          <a:r>
            <a:rPr lang="en-US" dirty="0">
              <a:solidFill>
                <a:schemeClr val="tx1"/>
              </a:solidFill>
            </a:rPr>
            <a:t>Contextual Challenges</a:t>
          </a:r>
        </a:p>
      </dgm:t>
    </dgm:pt>
    <dgm:pt modelId="{E89D4AA1-9C57-4E0E-B9EA-A6E0350DACFF}" type="parTrans" cxnId="{617876C9-2CDB-44BD-BAD0-769EC41D6CAE}">
      <dgm:prSet/>
      <dgm:spPr/>
      <dgm:t>
        <a:bodyPr/>
        <a:lstStyle/>
        <a:p>
          <a:endParaRPr lang="en-US">
            <a:solidFill>
              <a:schemeClr val="tx1"/>
            </a:solidFill>
          </a:endParaRPr>
        </a:p>
      </dgm:t>
    </dgm:pt>
    <dgm:pt modelId="{19A282A9-2AAA-4768-9077-94D6BD489739}" type="sibTrans" cxnId="{617876C9-2CDB-44BD-BAD0-769EC41D6CAE}">
      <dgm:prSet/>
      <dgm:spPr/>
      <dgm:t>
        <a:bodyPr/>
        <a:lstStyle/>
        <a:p>
          <a:endParaRPr lang="en-US">
            <a:solidFill>
              <a:schemeClr val="tx1"/>
            </a:solidFill>
          </a:endParaRPr>
        </a:p>
      </dgm:t>
    </dgm:pt>
    <dgm:pt modelId="{1465789A-23BA-4E96-8033-0C425B951322}">
      <dgm:prSet phldrT="[Text]"/>
      <dgm:spPr>
        <a:solidFill>
          <a:schemeClr val="accent6">
            <a:lumMod val="20000"/>
            <a:lumOff val="80000"/>
            <a:alpha val="90000"/>
          </a:schemeClr>
        </a:solidFill>
      </dgm:spPr>
      <dgm:t>
        <a:bodyPr/>
        <a:lstStyle/>
        <a:p>
          <a:r>
            <a:rPr lang="en-US">
              <a:solidFill>
                <a:schemeClr val="tx1"/>
              </a:solidFill>
            </a:rPr>
            <a:t>Operational Footprint</a:t>
          </a:r>
        </a:p>
      </dgm:t>
    </dgm:pt>
    <dgm:pt modelId="{33F432AD-B6DF-4D9E-868A-C15BF34D27F4}" type="parTrans" cxnId="{28160E7F-07D0-496A-9B7D-E662677227B8}">
      <dgm:prSet/>
      <dgm:spPr/>
      <dgm:t>
        <a:bodyPr/>
        <a:lstStyle/>
        <a:p>
          <a:endParaRPr lang="en-US">
            <a:solidFill>
              <a:schemeClr val="tx1"/>
            </a:solidFill>
          </a:endParaRPr>
        </a:p>
      </dgm:t>
    </dgm:pt>
    <dgm:pt modelId="{888591E9-0FB5-4391-A953-0B3246182E0E}" type="sibTrans" cxnId="{28160E7F-07D0-496A-9B7D-E662677227B8}">
      <dgm:prSet/>
      <dgm:spPr/>
      <dgm:t>
        <a:bodyPr/>
        <a:lstStyle/>
        <a:p>
          <a:endParaRPr lang="en-US">
            <a:solidFill>
              <a:schemeClr val="tx1"/>
            </a:solidFill>
          </a:endParaRPr>
        </a:p>
      </dgm:t>
    </dgm:pt>
    <dgm:pt modelId="{C861D273-BB9D-4C78-9DF0-0C55723F5FC4}">
      <dgm:prSet phldrT="[Text]" custT="1"/>
      <dgm:spPr/>
      <dgm:t>
        <a:bodyPr/>
        <a:lstStyle/>
        <a:p>
          <a:r>
            <a:rPr lang="en-US" sz="1600" dirty="0">
              <a:solidFill>
                <a:schemeClr val="tx1"/>
              </a:solidFill>
            </a:rPr>
            <a:t>Scoping</a:t>
          </a:r>
        </a:p>
      </dgm:t>
    </dgm:pt>
    <dgm:pt modelId="{1C5D0EF9-E789-4C49-80AB-1E5C7720767B}" type="parTrans" cxnId="{6A943F56-779E-4C3E-ACA7-E24F9420D230}">
      <dgm:prSet/>
      <dgm:spPr/>
      <dgm:t>
        <a:bodyPr/>
        <a:lstStyle/>
        <a:p>
          <a:endParaRPr lang="en-US">
            <a:solidFill>
              <a:schemeClr val="tx1"/>
            </a:solidFill>
          </a:endParaRPr>
        </a:p>
      </dgm:t>
    </dgm:pt>
    <dgm:pt modelId="{7942B0F5-766F-43DC-8702-2B8FCA9074BB}" type="sibTrans" cxnId="{6A943F56-779E-4C3E-ACA7-E24F9420D230}">
      <dgm:prSet/>
      <dgm:spPr/>
      <dgm:t>
        <a:bodyPr/>
        <a:lstStyle/>
        <a:p>
          <a:endParaRPr lang="en-US">
            <a:solidFill>
              <a:schemeClr val="tx1"/>
            </a:solidFill>
          </a:endParaRPr>
        </a:p>
      </dgm:t>
    </dgm:pt>
    <dgm:pt modelId="{9A2BAD82-75CA-4322-98E1-908753DDAC31}">
      <dgm:prSet phldrT="[Text]"/>
      <dgm:spPr/>
      <dgm:t>
        <a:bodyPr/>
        <a:lstStyle/>
        <a:p>
          <a:r>
            <a:rPr lang="en-US" dirty="0">
              <a:solidFill>
                <a:schemeClr val="tx1"/>
              </a:solidFill>
            </a:rPr>
            <a:t>Social Tensions</a:t>
          </a:r>
        </a:p>
      </dgm:t>
    </dgm:pt>
    <dgm:pt modelId="{8B9EAACC-15B5-4687-B2F6-176A60B87DE3}" type="parTrans" cxnId="{AB0C3C1C-D90B-425C-9464-10B26876DF25}">
      <dgm:prSet/>
      <dgm:spPr/>
      <dgm:t>
        <a:bodyPr/>
        <a:lstStyle/>
        <a:p>
          <a:endParaRPr lang="en-US">
            <a:solidFill>
              <a:schemeClr val="tx1"/>
            </a:solidFill>
          </a:endParaRPr>
        </a:p>
      </dgm:t>
    </dgm:pt>
    <dgm:pt modelId="{0FF59E51-5B1D-4104-B5DC-C688F00BD575}" type="sibTrans" cxnId="{AB0C3C1C-D90B-425C-9464-10B26876DF25}">
      <dgm:prSet/>
      <dgm:spPr/>
      <dgm:t>
        <a:bodyPr/>
        <a:lstStyle/>
        <a:p>
          <a:endParaRPr lang="en-US">
            <a:solidFill>
              <a:schemeClr val="tx1"/>
            </a:solidFill>
          </a:endParaRPr>
        </a:p>
      </dgm:t>
    </dgm:pt>
    <dgm:pt modelId="{EF469348-61F9-4E67-B847-DBE0033D1102}">
      <dgm:prSet phldrT="[Text]"/>
      <dgm:spPr/>
      <dgm:t>
        <a:bodyPr/>
        <a:lstStyle/>
        <a:p>
          <a:r>
            <a:rPr lang="en-US">
              <a:solidFill>
                <a:schemeClr val="tx1"/>
              </a:solidFill>
            </a:rPr>
            <a:t>Governance</a:t>
          </a:r>
        </a:p>
      </dgm:t>
    </dgm:pt>
    <dgm:pt modelId="{DE54E4B6-519B-4B81-843E-58E110333DC3}" type="parTrans" cxnId="{C0D58E94-6C5E-4614-97C5-F5A9AFDF9D63}">
      <dgm:prSet/>
      <dgm:spPr/>
      <dgm:t>
        <a:bodyPr/>
        <a:lstStyle/>
        <a:p>
          <a:endParaRPr lang="en-US">
            <a:solidFill>
              <a:schemeClr val="tx1"/>
            </a:solidFill>
          </a:endParaRPr>
        </a:p>
      </dgm:t>
    </dgm:pt>
    <dgm:pt modelId="{ABB0F1B2-16D0-45F2-A2B5-E2416B5A2974}" type="sibTrans" cxnId="{C0D58E94-6C5E-4614-97C5-F5A9AFDF9D63}">
      <dgm:prSet/>
      <dgm:spPr/>
      <dgm:t>
        <a:bodyPr/>
        <a:lstStyle/>
        <a:p>
          <a:endParaRPr lang="en-US">
            <a:solidFill>
              <a:schemeClr val="tx1"/>
            </a:solidFill>
          </a:endParaRPr>
        </a:p>
      </dgm:t>
    </dgm:pt>
    <dgm:pt modelId="{D2AE5D1D-D755-4E07-A450-236513DC9060}">
      <dgm:prSet phldrT="[Text]" custT="1"/>
      <dgm:spPr/>
      <dgm:t>
        <a:bodyPr/>
        <a:lstStyle/>
        <a:p>
          <a:r>
            <a:rPr lang="en-US" sz="1600" dirty="0" smtClean="0">
              <a:solidFill>
                <a:schemeClr val="tx1"/>
              </a:solidFill>
            </a:rPr>
            <a:t>Field-based HRIA</a:t>
          </a:r>
          <a:endParaRPr lang="en-US" sz="1600" dirty="0">
            <a:solidFill>
              <a:schemeClr val="tx1"/>
            </a:solidFill>
          </a:endParaRPr>
        </a:p>
      </dgm:t>
    </dgm:pt>
    <dgm:pt modelId="{DB9E8223-4A67-45F5-82AD-A34E8EDB4D54}" type="parTrans" cxnId="{6F5EC170-2091-465D-A1DC-F0D65264481C}">
      <dgm:prSet/>
      <dgm:spPr/>
      <dgm:t>
        <a:bodyPr/>
        <a:lstStyle/>
        <a:p>
          <a:endParaRPr lang="en-US">
            <a:solidFill>
              <a:schemeClr val="tx1"/>
            </a:solidFill>
          </a:endParaRPr>
        </a:p>
      </dgm:t>
    </dgm:pt>
    <dgm:pt modelId="{10888DF8-CDA9-4B0A-8FCA-EF18327BA371}" type="sibTrans" cxnId="{6F5EC170-2091-465D-A1DC-F0D65264481C}">
      <dgm:prSet/>
      <dgm:spPr/>
      <dgm:t>
        <a:bodyPr/>
        <a:lstStyle/>
        <a:p>
          <a:endParaRPr lang="en-US">
            <a:solidFill>
              <a:schemeClr val="tx1"/>
            </a:solidFill>
          </a:endParaRPr>
        </a:p>
      </dgm:t>
    </dgm:pt>
    <dgm:pt modelId="{14A32852-82D4-4D64-8CF0-3635228C7407}">
      <dgm:prSet phldrT="[Text]" custT="1"/>
      <dgm:spPr/>
      <dgm:t>
        <a:bodyPr/>
        <a:lstStyle/>
        <a:p>
          <a:r>
            <a:rPr lang="en-US" sz="1300" dirty="0" smtClean="0">
              <a:solidFill>
                <a:schemeClr val="tx1"/>
              </a:solidFill>
            </a:rPr>
            <a:t>Acquire perspectives of rightsholders &amp; stakeholders</a:t>
          </a:r>
          <a:endParaRPr lang="en-US" sz="1300" dirty="0">
            <a:solidFill>
              <a:schemeClr val="tx1"/>
            </a:solidFill>
          </a:endParaRPr>
        </a:p>
      </dgm:t>
    </dgm:pt>
    <dgm:pt modelId="{00B38A8D-120F-4073-A025-4C379526459E}" type="parTrans" cxnId="{82178D89-0C70-452E-BA05-FEBBA205FB4A}">
      <dgm:prSet/>
      <dgm:spPr/>
      <dgm:t>
        <a:bodyPr/>
        <a:lstStyle/>
        <a:p>
          <a:endParaRPr lang="en-US">
            <a:solidFill>
              <a:schemeClr val="tx1"/>
            </a:solidFill>
          </a:endParaRPr>
        </a:p>
      </dgm:t>
    </dgm:pt>
    <dgm:pt modelId="{6BF829A9-BE23-4732-B3DB-C0E9816F4710}" type="sibTrans" cxnId="{82178D89-0C70-452E-BA05-FEBBA205FB4A}">
      <dgm:prSet/>
      <dgm:spPr/>
      <dgm:t>
        <a:bodyPr/>
        <a:lstStyle/>
        <a:p>
          <a:endParaRPr lang="en-US">
            <a:solidFill>
              <a:schemeClr val="tx1"/>
            </a:solidFill>
          </a:endParaRPr>
        </a:p>
      </dgm:t>
    </dgm:pt>
    <dgm:pt modelId="{795EDD58-6AAE-4037-8323-180C633762F9}">
      <dgm:prSet phldrT="[Text]"/>
      <dgm:spPr/>
      <dgm:t>
        <a:bodyPr/>
        <a:lstStyle/>
        <a:p>
          <a:r>
            <a:rPr lang="en-US" dirty="0" smtClean="0">
              <a:solidFill>
                <a:schemeClr val="tx1"/>
              </a:solidFill>
            </a:rPr>
            <a:t>Score &amp; Rate Impacts</a:t>
          </a:r>
          <a:endParaRPr lang="en-US" dirty="0">
            <a:solidFill>
              <a:schemeClr val="tx1"/>
            </a:solidFill>
          </a:endParaRPr>
        </a:p>
      </dgm:t>
    </dgm:pt>
    <dgm:pt modelId="{77E6C68E-5A80-4C44-8B92-8D9DE782FB49}" type="parTrans" cxnId="{60C2ECDE-2EF6-4873-982D-4FC20D6D5BFA}">
      <dgm:prSet/>
      <dgm:spPr/>
      <dgm:t>
        <a:bodyPr/>
        <a:lstStyle/>
        <a:p>
          <a:endParaRPr lang="en-US">
            <a:solidFill>
              <a:schemeClr val="tx1"/>
            </a:solidFill>
          </a:endParaRPr>
        </a:p>
      </dgm:t>
    </dgm:pt>
    <dgm:pt modelId="{05CB80A3-F27D-4640-8678-DFCDB87A756A}" type="sibTrans" cxnId="{60C2ECDE-2EF6-4873-982D-4FC20D6D5BFA}">
      <dgm:prSet/>
      <dgm:spPr/>
      <dgm:t>
        <a:bodyPr/>
        <a:lstStyle/>
        <a:p>
          <a:endParaRPr lang="en-US">
            <a:solidFill>
              <a:schemeClr val="tx1"/>
            </a:solidFill>
          </a:endParaRPr>
        </a:p>
      </dgm:t>
    </dgm:pt>
    <dgm:pt modelId="{753F1784-1D15-4715-B22B-3308A3423B36}">
      <dgm:prSet phldrT="[Text]"/>
      <dgm:spPr/>
      <dgm:t>
        <a:bodyPr/>
        <a:lstStyle/>
        <a:p>
          <a:r>
            <a:rPr lang="en-US">
              <a:solidFill>
                <a:schemeClr val="tx1"/>
              </a:solidFill>
            </a:rPr>
            <a:t>Labor</a:t>
          </a:r>
        </a:p>
      </dgm:t>
    </dgm:pt>
    <dgm:pt modelId="{D271FAEC-9AF0-47C1-81F5-E6E306DB16BB}" type="parTrans" cxnId="{356FC4C1-64B2-4106-8E28-005D5287F66A}">
      <dgm:prSet/>
      <dgm:spPr/>
      <dgm:t>
        <a:bodyPr/>
        <a:lstStyle/>
        <a:p>
          <a:endParaRPr lang="en-US">
            <a:solidFill>
              <a:schemeClr val="tx1"/>
            </a:solidFill>
          </a:endParaRPr>
        </a:p>
      </dgm:t>
    </dgm:pt>
    <dgm:pt modelId="{BB0EB96F-2380-4FB2-B1DC-87701947B815}" type="sibTrans" cxnId="{356FC4C1-64B2-4106-8E28-005D5287F66A}">
      <dgm:prSet/>
      <dgm:spPr/>
      <dgm:t>
        <a:bodyPr/>
        <a:lstStyle/>
        <a:p>
          <a:endParaRPr lang="en-US">
            <a:solidFill>
              <a:schemeClr val="tx1"/>
            </a:solidFill>
          </a:endParaRPr>
        </a:p>
      </dgm:t>
    </dgm:pt>
    <dgm:pt modelId="{02D67736-84CF-4F27-8C95-2B8E5C1C14F5}">
      <dgm:prSet phldrT="[Text]"/>
      <dgm:spPr/>
      <dgm:t>
        <a:bodyPr/>
        <a:lstStyle/>
        <a:p>
          <a:r>
            <a:rPr lang="en-US">
              <a:solidFill>
                <a:schemeClr val="tx1"/>
              </a:solidFill>
            </a:rPr>
            <a:t>Security</a:t>
          </a:r>
        </a:p>
      </dgm:t>
    </dgm:pt>
    <dgm:pt modelId="{411529D9-0D96-4860-BB2E-4DE06FDF27F9}" type="parTrans" cxnId="{9A991327-13FE-4519-B7DE-4BF805B31024}">
      <dgm:prSet/>
      <dgm:spPr/>
      <dgm:t>
        <a:bodyPr/>
        <a:lstStyle/>
        <a:p>
          <a:endParaRPr lang="en-US">
            <a:solidFill>
              <a:schemeClr val="tx1"/>
            </a:solidFill>
          </a:endParaRPr>
        </a:p>
      </dgm:t>
    </dgm:pt>
    <dgm:pt modelId="{0D5F497C-4780-421F-B0A3-5D72FC3AFBD6}" type="sibTrans" cxnId="{9A991327-13FE-4519-B7DE-4BF805B31024}">
      <dgm:prSet/>
      <dgm:spPr/>
      <dgm:t>
        <a:bodyPr/>
        <a:lstStyle/>
        <a:p>
          <a:endParaRPr lang="en-US">
            <a:solidFill>
              <a:schemeClr val="tx1"/>
            </a:solidFill>
          </a:endParaRPr>
        </a:p>
      </dgm:t>
    </dgm:pt>
    <dgm:pt modelId="{A9D2F6B3-FB39-46BC-8A95-ED172FB32937}">
      <dgm:prSet phldrT="[Text]"/>
      <dgm:spPr/>
      <dgm:t>
        <a:bodyPr/>
        <a:lstStyle/>
        <a:p>
          <a:r>
            <a:rPr lang="en-US">
              <a:solidFill>
                <a:schemeClr val="tx1"/>
              </a:solidFill>
            </a:rPr>
            <a:t>Public Participation</a:t>
          </a:r>
        </a:p>
      </dgm:t>
    </dgm:pt>
    <dgm:pt modelId="{04068F4E-F860-4948-8E4C-8428D90DA4FF}" type="parTrans" cxnId="{C82617BB-3872-40CC-B43C-E630693C9D99}">
      <dgm:prSet/>
      <dgm:spPr/>
      <dgm:t>
        <a:bodyPr/>
        <a:lstStyle/>
        <a:p>
          <a:endParaRPr lang="en-US">
            <a:solidFill>
              <a:schemeClr val="tx1"/>
            </a:solidFill>
          </a:endParaRPr>
        </a:p>
      </dgm:t>
    </dgm:pt>
    <dgm:pt modelId="{D9C150C9-5241-4D4A-AC60-6954857A481F}" type="sibTrans" cxnId="{C82617BB-3872-40CC-B43C-E630693C9D99}">
      <dgm:prSet/>
      <dgm:spPr/>
      <dgm:t>
        <a:bodyPr/>
        <a:lstStyle/>
        <a:p>
          <a:endParaRPr lang="en-US">
            <a:solidFill>
              <a:schemeClr val="tx1"/>
            </a:solidFill>
          </a:endParaRPr>
        </a:p>
      </dgm:t>
    </dgm:pt>
    <dgm:pt modelId="{99DA15FE-AF66-4E0D-A2ED-4C5473143586}">
      <dgm:prSet phldrT="[Text]" custT="1"/>
      <dgm:spPr/>
      <dgm:t>
        <a:bodyPr/>
        <a:lstStyle/>
        <a:p>
          <a:r>
            <a:rPr lang="en-US" sz="1600" dirty="0" smtClean="0">
              <a:solidFill>
                <a:schemeClr val="tx1"/>
              </a:solidFill>
            </a:rPr>
            <a:t>Mitigation Action Plan</a:t>
          </a:r>
          <a:endParaRPr lang="en-US" sz="1600" dirty="0">
            <a:solidFill>
              <a:schemeClr val="tx1"/>
            </a:solidFill>
          </a:endParaRPr>
        </a:p>
      </dgm:t>
    </dgm:pt>
    <dgm:pt modelId="{0C230D9E-1127-4B61-B684-34E43EFC59E1}" type="parTrans" cxnId="{DC7CDCF7-F80F-4490-8789-FBE2F46E3D61}">
      <dgm:prSet/>
      <dgm:spPr/>
      <dgm:t>
        <a:bodyPr/>
        <a:lstStyle/>
        <a:p>
          <a:endParaRPr lang="en-US">
            <a:solidFill>
              <a:schemeClr val="tx1"/>
            </a:solidFill>
          </a:endParaRPr>
        </a:p>
      </dgm:t>
    </dgm:pt>
    <dgm:pt modelId="{41C495BF-7CEC-45FF-9544-40E3558BD31D}" type="sibTrans" cxnId="{DC7CDCF7-F80F-4490-8789-FBE2F46E3D61}">
      <dgm:prSet/>
      <dgm:spPr/>
      <dgm:t>
        <a:bodyPr/>
        <a:lstStyle/>
        <a:p>
          <a:endParaRPr lang="en-US">
            <a:solidFill>
              <a:schemeClr val="tx1"/>
            </a:solidFill>
          </a:endParaRPr>
        </a:p>
      </dgm:t>
    </dgm:pt>
    <dgm:pt modelId="{DD513C6C-C007-4483-B467-CC14FF958FA0}">
      <dgm:prSet phldrT="[Text]" custT="1"/>
      <dgm:spPr/>
      <dgm:t>
        <a:bodyPr/>
        <a:lstStyle/>
        <a:p>
          <a:r>
            <a:rPr lang="en-US" sz="1300" dirty="0" smtClean="0">
              <a:solidFill>
                <a:schemeClr val="tx1"/>
              </a:solidFill>
            </a:rPr>
            <a:t>Prioritize interventions</a:t>
          </a:r>
          <a:endParaRPr lang="en-US" sz="1300" dirty="0">
            <a:solidFill>
              <a:schemeClr val="tx1"/>
            </a:solidFill>
          </a:endParaRPr>
        </a:p>
      </dgm:t>
    </dgm:pt>
    <dgm:pt modelId="{7F326E6A-B76B-4093-B996-986D12748B7E}" type="parTrans" cxnId="{49029B59-AC44-40F6-8119-B0D05D1045A5}">
      <dgm:prSet/>
      <dgm:spPr/>
      <dgm:t>
        <a:bodyPr/>
        <a:lstStyle/>
        <a:p>
          <a:endParaRPr lang="en-US">
            <a:solidFill>
              <a:schemeClr val="tx1"/>
            </a:solidFill>
          </a:endParaRPr>
        </a:p>
      </dgm:t>
    </dgm:pt>
    <dgm:pt modelId="{7B190E7A-6B6D-4604-8769-5EE7B4D83703}" type="sibTrans" cxnId="{49029B59-AC44-40F6-8119-B0D05D1045A5}">
      <dgm:prSet/>
      <dgm:spPr/>
      <dgm:t>
        <a:bodyPr/>
        <a:lstStyle/>
        <a:p>
          <a:endParaRPr lang="en-US">
            <a:solidFill>
              <a:schemeClr val="tx1"/>
            </a:solidFill>
          </a:endParaRPr>
        </a:p>
      </dgm:t>
    </dgm:pt>
    <dgm:pt modelId="{1FEA8F51-C977-4DEE-A9F2-C9F9C5A37F8A}">
      <dgm:prSet phldrT="[Text]" custT="1"/>
      <dgm:spPr/>
      <dgm:t>
        <a:bodyPr/>
        <a:lstStyle/>
        <a:p>
          <a:r>
            <a:rPr lang="en-US" sz="1600" dirty="0">
              <a:solidFill>
                <a:schemeClr val="tx1"/>
              </a:solidFill>
            </a:rPr>
            <a:t>Management and Monitoring</a:t>
          </a:r>
        </a:p>
      </dgm:t>
    </dgm:pt>
    <dgm:pt modelId="{1F8EF474-A2DB-417F-ACA5-585E1D9C0AEC}" type="parTrans" cxnId="{1E83EB76-FB1F-4F41-B540-AC820A1421BE}">
      <dgm:prSet/>
      <dgm:spPr/>
      <dgm:t>
        <a:bodyPr/>
        <a:lstStyle/>
        <a:p>
          <a:endParaRPr lang="en-US">
            <a:solidFill>
              <a:schemeClr val="tx1"/>
            </a:solidFill>
          </a:endParaRPr>
        </a:p>
      </dgm:t>
    </dgm:pt>
    <dgm:pt modelId="{9FC0F399-C9C6-45F9-BFDE-17880E09B6CB}" type="sibTrans" cxnId="{1E83EB76-FB1F-4F41-B540-AC820A1421BE}">
      <dgm:prSet/>
      <dgm:spPr/>
      <dgm:t>
        <a:bodyPr/>
        <a:lstStyle/>
        <a:p>
          <a:endParaRPr lang="en-US">
            <a:solidFill>
              <a:schemeClr val="tx1"/>
            </a:solidFill>
          </a:endParaRPr>
        </a:p>
      </dgm:t>
    </dgm:pt>
    <dgm:pt modelId="{CBC5A9FE-9517-4B74-9DC4-EAD2514DC463}">
      <dgm:prSet phldrT="[Text]"/>
      <dgm:spPr/>
      <dgm:t>
        <a:bodyPr/>
        <a:lstStyle/>
        <a:p>
          <a:r>
            <a:rPr lang="en-US">
              <a:solidFill>
                <a:schemeClr val="tx1"/>
              </a:solidFill>
            </a:rPr>
            <a:t>Industry Issues</a:t>
          </a:r>
        </a:p>
      </dgm:t>
    </dgm:pt>
    <dgm:pt modelId="{36EFAAC0-1220-45AB-8DEA-3BC3530AEB70}" type="parTrans" cxnId="{20D47648-39B3-418B-9599-73E3F1904769}">
      <dgm:prSet/>
      <dgm:spPr/>
      <dgm:t>
        <a:bodyPr/>
        <a:lstStyle/>
        <a:p>
          <a:endParaRPr lang="en-US">
            <a:solidFill>
              <a:schemeClr val="tx1"/>
            </a:solidFill>
          </a:endParaRPr>
        </a:p>
      </dgm:t>
    </dgm:pt>
    <dgm:pt modelId="{321A856D-A3B3-43E7-B810-4B9F4C722B73}" type="sibTrans" cxnId="{20D47648-39B3-418B-9599-73E3F1904769}">
      <dgm:prSet/>
      <dgm:spPr/>
      <dgm:t>
        <a:bodyPr/>
        <a:lstStyle/>
        <a:p>
          <a:endParaRPr lang="en-US">
            <a:solidFill>
              <a:schemeClr val="tx1"/>
            </a:solidFill>
          </a:endParaRPr>
        </a:p>
      </dgm:t>
    </dgm:pt>
    <dgm:pt modelId="{A7BDE67F-ED03-41FF-BA68-64525F9CAC83}">
      <dgm:prSet phldrT="[Text]" custT="1"/>
      <dgm:spPr/>
      <dgm:t>
        <a:bodyPr/>
        <a:lstStyle/>
        <a:p>
          <a:r>
            <a:rPr lang="en-US" sz="1300" dirty="0" smtClean="0">
              <a:solidFill>
                <a:schemeClr val="tx1"/>
              </a:solidFill>
            </a:rPr>
            <a:t>Create timelines and benchmarks</a:t>
          </a:r>
          <a:endParaRPr lang="en-US" sz="1300" dirty="0">
            <a:solidFill>
              <a:schemeClr val="tx1"/>
            </a:solidFill>
          </a:endParaRPr>
        </a:p>
      </dgm:t>
    </dgm:pt>
    <dgm:pt modelId="{82CFDB50-5420-4D34-860D-C3666EA0A29F}" type="parTrans" cxnId="{4BFD8914-E49D-4222-B9A5-4F2FA63BB49F}">
      <dgm:prSet/>
      <dgm:spPr/>
      <dgm:t>
        <a:bodyPr/>
        <a:lstStyle/>
        <a:p>
          <a:endParaRPr lang="en-US">
            <a:solidFill>
              <a:schemeClr val="tx1"/>
            </a:solidFill>
          </a:endParaRPr>
        </a:p>
      </dgm:t>
    </dgm:pt>
    <dgm:pt modelId="{99756FEE-CF23-42B8-A72D-4E4567A4A6A3}" type="sibTrans" cxnId="{4BFD8914-E49D-4222-B9A5-4F2FA63BB49F}">
      <dgm:prSet/>
      <dgm:spPr/>
      <dgm:t>
        <a:bodyPr/>
        <a:lstStyle/>
        <a:p>
          <a:endParaRPr lang="en-US">
            <a:solidFill>
              <a:schemeClr val="tx1"/>
            </a:solidFill>
          </a:endParaRPr>
        </a:p>
      </dgm:t>
    </dgm:pt>
    <dgm:pt modelId="{8B6E2F52-F1DE-41CC-BD8C-78D106B082E1}">
      <dgm:prSet phldrT="[Text]" custT="1"/>
      <dgm:spPr/>
      <dgm:t>
        <a:bodyPr/>
        <a:lstStyle/>
        <a:p>
          <a:r>
            <a:rPr lang="en-US" sz="1300" dirty="0" smtClean="0">
              <a:solidFill>
                <a:schemeClr val="tx1"/>
              </a:solidFill>
            </a:rPr>
            <a:t>Aggregated quantitative and qualitative data</a:t>
          </a:r>
          <a:endParaRPr lang="en-US" sz="1300" dirty="0">
            <a:solidFill>
              <a:schemeClr val="tx1"/>
            </a:solidFill>
          </a:endParaRPr>
        </a:p>
      </dgm:t>
    </dgm:pt>
    <dgm:pt modelId="{95A14951-76CD-4BEB-89D9-B9D37161BD1D}" type="parTrans" cxnId="{71F73ADD-B2F5-449C-AA1D-060CFF3732BF}">
      <dgm:prSet/>
      <dgm:spPr/>
      <dgm:t>
        <a:bodyPr/>
        <a:lstStyle/>
        <a:p>
          <a:endParaRPr lang="en-US">
            <a:solidFill>
              <a:schemeClr val="tx1"/>
            </a:solidFill>
          </a:endParaRPr>
        </a:p>
      </dgm:t>
    </dgm:pt>
    <dgm:pt modelId="{5B96456F-C5B0-46C2-83EC-64E02A2EA759}" type="sibTrans" cxnId="{71F73ADD-B2F5-449C-AA1D-060CFF3732BF}">
      <dgm:prSet/>
      <dgm:spPr/>
      <dgm:t>
        <a:bodyPr/>
        <a:lstStyle/>
        <a:p>
          <a:endParaRPr lang="en-US">
            <a:solidFill>
              <a:schemeClr val="tx1"/>
            </a:solidFill>
          </a:endParaRPr>
        </a:p>
      </dgm:t>
    </dgm:pt>
    <dgm:pt modelId="{FBBBE664-A2C6-4636-B354-5209F4D01A06}">
      <dgm:prSet phldrT="[Text]"/>
      <dgm:spPr/>
      <dgm:t>
        <a:bodyPr/>
        <a:lstStyle/>
        <a:p>
          <a:r>
            <a:rPr lang="en-US" dirty="0" smtClean="0">
              <a:solidFill>
                <a:schemeClr val="tx1"/>
              </a:solidFill>
            </a:rPr>
            <a:t>Identify misalignment between policy &amp; practice</a:t>
          </a:r>
          <a:endParaRPr lang="en-US" dirty="0">
            <a:solidFill>
              <a:schemeClr val="tx1"/>
            </a:solidFill>
          </a:endParaRPr>
        </a:p>
      </dgm:t>
    </dgm:pt>
    <dgm:pt modelId="{FDD7A69C-0D5E-4B0B-A363-C441549D462B}" type="parTrans" cxnId="{A0446202-CE02-41E0-9D74-4D0D2BC97C8D}">
      <dgm:prSet/>
      <dgm:spPr/>
      <dgm:t>
        <a:bodyPr/>
        <a:lstStyle/>
        <a:p>
          <a:endParaRPr lang="en-US">
            <a:solidFill>
              <a:schemeClr val="tx1"/>
            </a:solidFill>
          </a:endParaRPr>
        </a:p>
      </dgm:t>
    </dgm:pt>
    <dgm:pt modelId="{BC6B00AB-4751-425C-B470-DDB41F65CFE4}" type="sibTrans" cxnId="{A0446202-CE02-41E0-9D74-4D0D2BC97C8D}">
      <dgm:prSet/>
      <dgm:spPr/>
      <dgm:t>
        <a:bodyPr/>
        <a:lstStyle/>
        <a:p>
          <a:endParaRPr lang="en-US">
            <a:solidFill>
              <a:schemeClr val="tx1"/>
            </a:solidFill>
          </a:endParaRPr>
        </a:p>
      </dgm:t>
    </dgm:pt>
    <dgm:pt modelId="{41CB0774-D4CE-4C9A-A6EC-1CF2506D02EC}" type="pres">
      <dgm:prSet presAssocID="{AFED9F56-AC46-41A2-9184-277ECCDF6533}" presName="Name0" presStyleCnt="0">
        <dgm:presLayoutVars>
          <dgm:dir/>
          <dgm:animLvl val="lvl"/>
          <dgm:resizeHandles val="exact"/>
        </dgm:presLayoutVars>
      </dgm:prSet>
      <dgm:spPr/>
      <dgm:t>
        <a:bodyPr/>
        <a:lstStyle/>
        <a:p>
          <a:endParaRPr lang="en-US"/>
        </a:p>
      </dgm:t>
    </dgm:pt>
    <dgm:pt modelId="{171FA994-3B22-4872-ACF2-D4295C436BB5}" type="pres">
      <dgm:prSet presAssocID="{1FEA8F51-C977-4DEE-A9F2-C9F9C5A37F8A}" presName="boxAndChildren" presStyleCnt="0"/>
      <dgm:spPr/>
    </dgm:pt>
    <dgm:pt modelId="{F239AA03-2290-4BB9-A8D1-5E04F643E53F}" type="pres">
      <dgm:prSet presAssocID="{1FEA8F51-C977-4DEE-A9F2-C9F9C5A37F8A}" presName="parentTextBox" presStyleLbl="node1" presStyleIdx="0" presStyleCnt="5" custScaleY="44382"/>
      <dgm:spPr/>
      <dgm:t>
        <a:bodyPr/>
        <a:lstStyle/>
        <a:p>
          <a:endParaRPr lang="en-US"/>
        </a:p>
      </dgm:t>
    </dgm:pt>
    <dgm:pt modelId="{E6EEF6CC-393F-4AAE-A1F5-9A07A67BAF8C}" type="pres">
      <dgm:prSet presAssocID="{41C495BF-7CEC-45FF-9544-40E3558BD31D}" presName="sp" presStyleCnt="0"/>
      <dgm:spPr/>
    </dgm:pt>
    <dgm:pt modelId="{25606555-4675-47B8-91AE-975575E4D591}" type="pres">
      <dgm:prSet presAssocID="{99DA15FE-AF66-4E0D-A2ED-4C5473143586}" presName="arrowAndChildren" presStyleCnt="0"/>
      <dgm:spPr/>
    </dgm:pt>
    <dgm:pt modelId="{AB875082-2683-45CE-851A-E04225AA7F14}" type="pres">
      <dgm:prSet presAssocID="{99DA15FE-AF66-4E0D-A2ED-4C5473143586}" presName="parentTextArrow" presStyleLbl="node1" presStyleIdx="0" presStyleCnt="5"/>
      <dgm:spPr/>
      <dgm:t>
        <a:bodyPr/>
        <a:lstStyle/>
        <a:p>
          <a:endParaRPr lang="en-US"/>
        </a:p>
      </dgm:t>
    </dgm:pt>
    <dgm:pt modelId="{0DEC5628-8941-4C02-9611-04327A2F1338}" type="pres">
      <dgm:prSet presAssocID="{99DA15FE-AF66-4E0D-A2ED-4C5473143586}" presName="arrow" presStyleLbl="node1" presStyleIdx="1" presStyleCnt="5" custScaleY="88975"/>
      <dgm:spPr/>
      <dgm:t>
        <a:bodyPr/>
        <a:lstStyle/>
        <a:p>
          <a:endParaRPr lang="en-US"/>
        </a:p>
      </dgm:t>
    </dgm:pt>
    <dgm:pt modelId="{B489C531-484E-4ED1-91A1-22E387084939}" type="pres">
      <dgm:prSet presAssocID="{99DA15FE-AF66-4E0D-A2ED-4C5473143586}" presName="descendantArrow" presStyleCnt="0"/>
      <dgm:spPr/>
    </dgm:pt>
    <dgm:pt modelId="{A30EEA1F-AA2E-4F18-9E22-FE33197B0C7F}" type="pres">
      <dgm:prSet presAssocID="{DD513C6C-C007-4483-B467-CC14FF958FA0}" presName="childTextArrow" presStyleLbl="fgAccFollowNode1" presStyleIdx="0" presStyleCnt="14">
        <dgm:presLayoutVars>
          <dgm:bulletEnabled val="1"/>
        </dgm:presLayoutVars>
      </dgm:prSet>
      <dgm:spPr/>
      <dgm:t>
        <a:bodyPr/>
        <a:lstStyle/>
        <a:p>
          <a:endParaRPr lang="en-US"/>
        </a:p>
      </dgm:t>
    </dgm:pt>
    <dgm:pt modelId="{604D210A-0459-4CFF-9F71-23F210157B8A}" type="pres">
      <dgm:prSet presAssocID="{A7BDE67F-ED03-41FF-BA68-64525F9CAC83}" presName="childTextArrow" presStyleLbl="fgAccFollowNode1" presStyleIdx="1" presStyleCnt="14">
        <dgm:presLayoutVars>
          <dgm:bulletEnabled val="1"/>
        </dgm:presLayoutVars>
      </dgm:prSet>
      <dgm:spPr/>
      <dgm:t>
        <a:bodyPr/>
        <a:lstStyle/>
        <a:p>
          <a:endParaRPr lang="en-US"/>
        </a:p>
      </dgm:t>
    </dgm:pt>
    <dgm:pt modelId="{827EA2F4-7660-415D-A806-2714AB8FF4F7}" type="pres">
      <dgm:prSet presAssocID="{10888DF8-CDA9-4B0A-8FCA-EF18327BA371}" presName="sp" presStyleCnt="0"/>
      <dgm:spPr/>
    </dgm:pt>
    <dgm:pt modelId="{DB72A90A-4A4B-454B-AE33-25DB70134A0C}" type="pres">
      <dgm:prSet presAssocID="{D2AE5D1D-D755-4E07-A450-236513DC9060}" presName="arrowAndChildren" presStyleCnt="0"/>
      <dgm:spPr/>
    </dgm:pt>
    <dgm:pt modelId="{2F9D65CA-D88B-48F4-855D-45EA82C2C74E}" type="pres">
      <dgm:prSet presAssocID="{D2AE5D1D-D755-4E07-A450-236513DC9060}" presName="parentTextArrow" presStyleLbl="node1" presStyleIdx="1" presStyleCnt="5"/>
      <dgm:spPr/>
      <dgm:t>
        <a:bodyPr/>
        <a:lstStyle/>
        <a:p>
          <a:endParaRPr lang="en-US"/>
        </a:p>
      </dgm:t>
    </dgm:pt>
    <dgm:pt modelId="{0C1279DA-ABB3-4921-9C0D-F7A7F49DF56F}" type="pres">
      <dgm:prSet presAssocID="{D2AE5D1D-D755-4E07-A450-236513DC9060}" presName="arrow" presStyleLbl="node1" presStyleIdx="2" presStyleCnt="5" custScaleY="193961" custLinFactNeighborY="-4036"/>
      <dgm:spPr/>
      <dgm:t>
        <a:bodyPr/>
        <a:lstStyle/>
        <a:p>
          <a:endParaRPr lang="en-US"/>
        </a:p>
      </dgm:t>
    </dgm:pt>
    <dgm:pt modelId="{EE0C6974-1AE2-4892-852C-1DDC5C3F0EBC}" type="pres">
      <dgm:prSet presAssocID="{D2AE5D1D-D755-4E07-A450-236513DC9060}" presName="descendantArrow" presStyleCnt="0"/>
      <dgm:spPr/>
    </dgm:pt>
    <dgm:pt modelId="{864586DA-F2F3-4D94-A4BB-33CA1680482D}" type="pres">
      <dgm:prSet presAssocID="{8B6E2F52-F1DE-41CC-BD8C-78D106B082E1}" presName="childTextArrow" presStyleLbl="fgAccFollowNode1" presStyleIdx="2" presStyleCnt="14" custScaleY="253316">
        <dgm:presLayoutVars>
          <dgm:bulletEnabled val="1"/>
        </dgm:presLayoutVars>
      </dgm:prSet>
      <dgm:spPr/>
      <dgm:t>
        <a:bodyPr/>
        <a:lstStyle/>
        <a:p>
          <a:endParaRPr lang="en-US"/>
        </a:p>
      </dgm:t>
    </dgm:pt>
    <dgm:pt modelId="{0CCE6717-3744-4384-B57F-1FB1073D2969}" type="pres">
      <dgm:prSet presAssocID="{14A32852-82D4-4D64-8CF0-3635228C7407}" presName="childTextArrow" presStyleLbl="fgAccFollowNode1" presStyleIdx="3" presStyleCnt="14" custScaleY="253316">
        <dgm:presLayoutVars>
          <dgm:bulletEnabled val="1"/>
        </dgm:presLayoutVars>
      </dgm:prSet>
      <dgm:spPr/>
      <dgm:t>
        <a:bodyPr/>
        <a:lstStyle/>
        <a:p>
          <a:endParaRPr lang="en-US"/>
        </a:p>
      </dgm:t>
    </dgm:pt>
    <dgm:pt modelId="{9857EF87-BA7E-4759-865C-EAC87F811852}" type="pres">
      <dgm:prSet presAssocID="{FBBBE664-A2C6-4636-B354-5209F4D01A06}" presName="childTextArrow" presStyleLbl="fgAccFollowNode1" presStyleIdx="4" presStyleCnt="14" custScaleY="253316">
        <dgm:presLayoutVars>
          <dgm:bulletEnabled val="1"/>
        </dgm:presLayoutVars>
      </dgm:prSet>
      <dgm:spPr/>
      <dgm:t>
        <a:bodyPr/>
        <a:lstStyle/>
        <a:p>
          <a:endParaRPr lang="en-US"/>
        </a:p>
      </dgm:t>
    </dgm:pt>
    <dgm:pt modelId="{95528EA3-3E08-415B-87B4-171C96CF2DDF}" type="pres">
      <dgm:prSet presAssocID="{795EDD58-6AAE-4037-8323-180C633762F9}" presName="childTextArrow" presStyleLbl="fgAccFollowNode1" presStyleIdx="5" presStyleCnt="14" custScaleY="253316">
        <dgm:presLayoutVars>
          <dgm:bulletEnabled val="1"/>
        </dgm:presLayoutVars>
      </dgm:prSet>
      <dgm:spPr/>
      <dgm:t>
        <a:bodyPr/>
        <a:lstStyle/>
        <a:p>
          <a:endParaRPr lang="en-US"/>
        </a:p>
      </dgm:t>
    </dgm:pt>
    <dgm:pt modelId="{EA7CA930-33D2-4AE6-8B49-08F35CA18F18}" type="pres">
      <dgm:prSet presAssocID="{7942B0F5-766F-43DC-8702-2B8FCA9074BB}" presName="sp" presStyleCnt="0"/>
      <dgm:spPr/>
    </dgm:pt>
    <dgm:pt modelId="{E18C81D2-4477-4BBC-9490-942BB22EFEDE}" type="pres">
      <dgm:prSet presAssocID="{C861D273-BB9D-4C78-9DF0-0C55723F5FC4}" presName="arrowAndChildren" presStyleCnt="0"/>
      <dgm:spPr/>
    </dgm:pt>
    <dgm:pt modelId="{011F8966-FC37-4E2F-9664-F83536204735}" type="pres">
      <dgm:prSet presAssocID="{C861D273-BB9D-4C78-9DF0-0C55723F5FC4}" presName="parentTextArrow" presStyleLbl="node1" presStyleIdx="2" presStyleCnt="5"/>
      <dgm:spPr/>
      <dgm:t>
        <a:bodyPr/>
        <a:lstStyle/>
        <a:p>
          <a:endParaRPr lang="en-US"/>
        </a:p>
      </dgm:t>
    </dgm:pt>
    <dgm:pt modelId="{A0F7D60F-F910-4DF1-B429-ED0F382B661E}" type="pres">
      <dgm:prSet presAssocID="{C861D273-BB9D-4C78-9DF0-0C55723F5FC4}" presName="arrow" presStyleLbl="node1" presStyleIdx="3" presStyleCnt="5"/>
      <dgm:spPr/>
      <dgm:t>
        <a:bodyPr/>
        <a:lstStyle/>
        <a:p>
          <a:endParaRPr lang="en-US"/>
        </a:p>
      </dgm:t>
    </dgm:pt>
    <dgm:pt modelId="{0A055697-1744-432B-A7D2-C6188D8D2FBE}" type="pres">
      <dgm:prSet presAssocID="{C861D273-BB9D-4C78-9DF0-0C55723F5FC4}" presName="descendantArrow" presStyleCnt="0"/>
      <dgm:spPr/>
    </dgm:pt>
    <dgm:pt modelId="{5C0BF32F-7867-4205-A9EE-099416AF930A}" type="pres">
      <dgm:prSet presAssocID="{9A2BAD82-75CA-4322-98E1-908753DDAC31}" presName="childTextArrow" presStyleLbl="fgAccFollowNode1" presStyleIdx="6" presStyleCnt="14">
        <dgm:presLayoutVars>
          <dgm:bulletEnabled val="1"/>
        </dgm:presLayoutVars>
      </dgm:prSet>
      <dgm:spPr/>
      <dgm:t>
        <a:bodyPr/>
        <a:lstStyle/>
        <a:p>
          <a:endParaRPr lang="en-US"/>
        </a:p>
      </dgm:t>
    </dgm:pt>
    <dgm:pt modelId="{1250E417-A847-4AB5-86C2-547EECE37C26}" type="pres">
      <dgm:prSet presAssocID="{EF469348-61F9-4E67-B847-DBE0033D1102}" presName="childTextArrow" presStyleLbl="fgAccFollowNode1" presStyleIdx="7" presStyleCnt="14">
        <dgm:presLayoutVars>
          <dgm:bulletEnabled val="1"/>
        </dgm:presLayoutVars>
      </dgm:prSet>
      <dgm:spPr/>
      <dgm:t>
        <a:bodyPr/>
        <a:lstStyle/>
        <a:p>
          <a:endParaRPr lang="en-US"/>
        </a:p>
      </dgm:t>
    </dgm:pt>
    <dgm:pt modelId="{507F13C1-CA30-4728-BB48-C83E5A15A31F}" type="pres">
      <dgm:prSet presAssocID="{753F1784-1D15-4715-B22B-3308A3423B36}" presName="childTextArrow" presStyleLbl="fgAccFollowNode1" presStyleIdx="8" presStyleCnt="14">
        <dgm:presLayoutVars>
          <dgm:bulletEnabled val="1"/>
        </dgm:presLayoutVars>
      </dgm:prSet>
      <dgm:spPr/>
      <dgm:t>
        <a:bodyPr/>
        <a:lstStyle/>
        <a:p>
          <a:endParaRPr lang="en-US"/>
        </a:p>
      </dgm:t>
    </dgm:pt>
    <dgm:pt modelId="{9D59DADA-FF43-46E5-9D48-47204FAA435B}" type="pres">
      <dgm:prSet presAssocID="{02D67736-84CF-4F27-8C95-2B8E5C1C14F5}" presName="childTextArrow" presStyleLbl="fgAccFollowNode1" presStyleIdx="9" presStyleCnt="14">
        <dgm:presLayoutVars>
          <dgm:bulletEnabled val="1"/>
        </dgm:presLayoutVars>
      </dgm:prSet>
      <dgm:spPr/>
      <dgm:t>
        <a:bodyPr/>
        <a:lstStyle/>
        <a:p>
          <a:endParaRPr lang="en-US"/>
        </a:p>
      </dgm:t>
    </dgm:pt>
    <dgm:pt modelId="{9A1DF480-EC7D-4677-869F-AD3E741524CF}" type="pres">
      <dgm:prSet presAssocID="{A9D2F6B3-FB39-46BC-8A95-ED172FB32937}" presName="childTextArrow" presStyleLbl="fgAccFollowNode1" presStyleIdx="10" presStyleCnt="14">
        <dgm:presLayoutVars>
          <dgm:bulletEnabled val="1"/>
        </dgm:presLayoutVars>
      </dgm:prSet>
      <dgm:spPr/>
      <dgm:t>
        <a:bodyPr/>
        <a:lstStyle/>
        <a:p>
          <a:endParaRPr lang="en-US"/>
        </a:p>
      </dgm:t>
    </dgm:pt>
    <dgm:pt modelId="{8118F9FB-F5DA-44D2-B698-CD0DE0A11146}" type="pres">
      <dgm:prSet presAssocID="{A54DAF97-41CB-4570-B6D1-023131E4E5B6}" presName="sp" presStyleCnt="0"/>
      <dgm:spPr/>
    </dgm:pt>
    <dgm:pt modelId="{AC774443-3EF4-4954-A79F-A18549309A0E}" type="pres">
      <dgm:prSet presAssocID="{7517FD05-F5E7-45AA-AE73-9BBCD2F4C061}" presName="arrowAndChildren" presStyleCnt="0"/>
      <dgm:spPr/>
    </dgm:pt>
    <dgm:pt modelId="{0CD1530F-D320-4081-870A-BF9E97936027}" type="pres">
      <dgm:prSet presAssocID="{7517FD05-F5E7-45AA-AE73-9BBCD2F4C061}" presName="parentTextArrow" presStyleLbl="node1" presStyleIdx="3" presStyleCnt="5"/>
      <dgm:spPr/>
      <dgm:t>
        <a:bodyPr/>
        <a:lstStyle/>
        <a:p>
          <a:endParaRPr lang="en-US"/>
        </a:p>
      </dgm:t>
    </dgm:pt>
    <dgm:pt modelId="{1034DB0E-9E45-4810-B8D4-C19E2C01B0B0}" type="pres">
      <dgm:prSet presAssocID="{7517FD05-F5E7-45AA-AE73-9BBCD2F4C061}" presName="arrow" presStyleLbl="node1" presStyleIdx="4" presStyleCnt="5"/>
      <dgm:spPr/>
      <dgm:t>
        <a:bodyPr/>
        <a:lstStyle/>
        <a:p>
          <a:endParaRPr lang="en-US"/>
        </a:p>
      </dgm:t>
    </dgm:pt>
    <dgm:pt modelId="{66EF2F28-B6DA-4B13-9F1E-4D8FEEE308BA}" type="pres">
      <dgm:prSet presAssocID="{7517FD05-F5E7-45AA-AE73-9BBCD2F4C061}" presName="descendantArrow" presStyleCnt="0"/>
      <dgm:spPr/>
    </dgm:pt>
    <dgm:pt modelId="{9DF4990B-571B-4373-8F6D-692EB6F5009E}" type="pres">
      <dgm:prSet presAssocID="{B00CA32E-CFA1-4180-8FB0-EF4D09F21239}" presName="childTextArrow" presStyleLbl="fgAccFollowNode1" presStyleIdx="11" presStyleCnt="14">
        <dgm:presLayoutVars>
          <dgm:bulletEnabled val="1"/>
        </dgm:presLayoutVars>
      </dgm:prSet>
      <dgm:spPr/>
      <dgm:t>
        <a:bodyPr/>
        <a:lstStyle/>
        <a:p>
          <a:endParaRPr lang="en-US"/>
        </a:p>
      </dgm:t>
    </dgm:pt>
    <dgm:pt modelId="{EF9FFB80-3280-4A44-9D79-2FBFC745321D}" type="pres">
      <dgm:prSet presAssocID="{1465789A-23BA-4E96-8033-0C425B951322}" presName="childTextArrow" presStyleLbl="fgAccFollowNode1" presStyleIdx="12" presStyleCnt="14">
        <dgm:presLayoutVars>
          <dgm:bulletEnabled val="1"/>
        </dgm:presLayoutVars>
      </dgm:prSet>
      <dgm:spPr/>
      <dgm:t>
        <a:bodyPr/>
        <a:lstStyle/>
        <a:p>
          <a:endParaRPr lang="en-US"/>
        </a:p>
      </dgm:t>
    </dgm:pt>
    <dgm:pt modelId="{143DCB35-41C2-4453-9770-88DD6FCB5F20}" type="pres">
      <dgm:prSet presAssocID="{CBC5A9FE-9517-4B74-9DC4-EAD2514DC463}" presName="childTextArrow" presStyleLbl="fgAccFollowNode1" presStyleIdx="13" presStyleCnt="14">
        <dgm:presLayoutVars>
          <dgm:bulletEnabled val="1"/>
        </dgm:presLayoutVars>
      </dgm:prSet>
      <dgm:spPr/>
      <dgm:t>
        <a:bodyPr/>
        <a:lstStyle/>
        <a:p>
          <a:endParaRPr lang="en-US"/>
        </a:p>
      </dgm:t>
    </dgm:pt>
  </dgm:ptLst>
  <dgm:cxnLst>
    <dgm:cxn modelId="{6A943F56-779E-4C3E-ACA7-E24F9420D230}" srcId="{AFED9F56-AC46-41A2-9184-277ECCDF6533}" destId="{C861D273-BB9D-4C78-9DF0-0C55723F5FC4}" srcOrd="1" destOrd="0" parTransId="{1C5D0EF9-E789-4C49-80AB-1E5C7720767B}" sibTransId="{7942B0F5-766F-43DC-8702-2B8FCA9074BB}"/>
    <dgm:cxn modelId="{CD1A000C-A372-4347-85C2-331C2F2B9F16}" type="presOf" srcId="{8B6E2F52-F1DE-41CC-BD8C-78D106B082E1}" destId="{864586DA-F2F3-4D94-A4BB-33CA1680482D}" srcOrd="0" destOrd="0" presId="urn:microsoft.com/office/officeart/2005/8/layout/process4"/>
    <dgm:cxn modelId="{716B11CF-37D3-4BF3-8432-D1CC7E57C341}" type="presOf" srcId="{795EDD58-6AAE-4037-8323-180C633762F9}" destId="{95528EA3-3E08-415B-87B4-171C96CF2DDF}" srcOrd="0" destOrd="0" presId="urn:microsoft.com/office/officeart/2005/8/layout/process4"/>
    <dgm:cxn modelId="{6621583F-81E3-48DE-9510-B9288387C515}" type="presOf" srcId="{753F1784-1D15-4715-B22B-3308A3423B36}" destId="{507F13C1-CA30-4728-BB48-C83E5A15A31F}" srcOrd="0" destOrd="0" presId="urn:microsoft.com/office/officeart/2005/8/layout/process4"/>
    <dgm:cxn modelId="{9D93D249-05AA-49D4-94B8-8311D05AAFD3}" type="presOf" srcId="{B00CA32E-CFA1-4180-8FB0-EF4D09F21239}" destId="{9DF4990B-571B-4373-8F6D-692EB6F5009E}" srcOrd="0" destOrd="0" presId="urn:microsoft.com/office/officeart/2005/8/layout/process4"/>
    <dgm:cxn modelId="{48AAFDAA-5C09-4D47-AD7D-957A48715BDB}" type="presOf" srcId="{1465789A-23BA-4E96-8033-0C425B951322}" destId="{EF9FFB80-3280-4A44-9D79-2FBFC745321D}" srcOrd="0" destOrd="0" presId="urn:microsoft.com/office/officeart/2005/8/layout/process4"/>
    <dgm:cxn modelId="{6F5EC170-2091-465D-A1DC-F0D65264481C}" srcId="{AFED9F56-AC46-41A2-9184-277ECCDF6533}" destId="{D2AE5D1D-D755-4E07-A450-236513DC9060}" srcOrd="2" destOrd="0" parTransId="{DB9E8223-4A67-45F5-82AD-A34E8EDB4D54}" sibTransId="{10888DF8-CDA9-4B0A-8FCA-EF18327BA371}"/>
    <dgm:cxn modelId="{29D4B86E-C436-48DD-A9CD-A2A48CEC6AD5}" srcId="{AFED9F56-AC46-41A2-9184-277ECCDF6533}" destId="{7517FD05-F5E7-45AA-AE73-9BBCD2F4C061}" srcOrd="0" destOrd="0" parTransId="{BEBFADF5-A1B1-43FE-B325-29955718B757}" sibTransId="{A54DAF97-41CB-4570-B6D1-023131E4E5B6}"/>
    <dgm:cxn modelId="{20D47648-39B3-418B-9599-73E3F1904769}" srcId="{7517FD05-F5E7-45AA-AE73-9BBCD2F4C061}" destId="{CBC5A9FE-9517-4B74-9DC4-EAD2514DC463}" srcOrd="2" destOrd="0" parTransId="{36EFAAC0-1220-45AB-8DEA-3BC3530AEB70}" sibTransId="{321A856D-A3B3-43E7-B810-4B9F4C722B73}"/>
    <dgm:cxn modelId="{CDFD76B5-7AB0-4BF2-9393-5551AD80DF9F}" type="presOf" srcId="{C861D273-BB9D-4C78-9DF0-0C55723F5FC4}" destId="{011F8966-FC37-4E2F-9664-F83536204735}" srcOrd="0" destOrd="0" presId="urn:microsoft.com/office/officeart/2005/8/layout/process4"/>
    <dgm:cxn modelId="{82178D89-0C70-452E-BA05-FEBBA205FB4A}" srcId="{D2AE5D1D-D755-4E07-A450-236513DC9060}" destId="{14A32852-82D4-4D64-8CF0-3635228C7407}" srcOrd="1" destOrd="0" parTransId="{00B38A8D-120F-4073-A025-4C379526459E}" sibTransId="{6BF829A9-BE23-4732-B3DB-C0E9816F4710}"/>
    <dgm:cxn modelId="{CE724A77-3C41-42FA-82A1-C68CB2F1A53E}" type="presOf" srcId="{DD513C6C-C007-4483-B467-CC14FF958FA0}" destId="{A30EEA1F-AA2E-4F18-9E22-FE33197B0C7F}" srcOrd="0" destOrd="0" presId="urn:microsoft.com/office/officeart/2005/8/layout/process4"/>
    <dgm:cxn modelId="{A0446202-CE02-41E0-9D74-4D0D2BC97C8D}" srcId="{D2AE5D1D-D755-4E07-A450-236513DC9060}" destId="{FBBBE664-A2C6-4636-B354-5209F4D01A06}" srcOrd="2" destOrd="0" parTransId="{FDD7A69C-0D5E-4B0B-A363-C441549D462B}" sibTransId="{BC6B00AB-4751-425C-B470-DDB41F65CFE4}"/>
    <dgm:cxn modelId="{D074FB61-49D4-4651-8918-D2D0B43C407F}" type="presOf" srcId="{FBBBE664-A2C6-4636-B354-5209F4D01A06}" destId="{9857EF87-BA7E-4759-865C-EAC87F811852}" srcOrd="0" destOrd="0" presId="urn:microsoft.com/office/officeart/2005/8/layout/process4"/>
    <dgm:cxn modelId="{71F73ADD-B2F5-449C-AA1D-060CFF3732BF}" srcId="{D2AE5D1D-D755-4E07-A450-236513DC9060}" destId="{8B6E2F52-F1DE-41CC-BD8C-78D106B082E1}" srcOrd="0" destOrd="0" parTransId="{95A14951-76CD-4BEB-89D9-B9D37161BD1D}" sibTransId="{5B96456F-C5B0-46C2-83EC-64E02A2EA759}"/>
    <dgm:cxn modelId="{1E83EB76-FB1F-4F41-B540-AC820A1421BE}" srcId="{AFED9F56-AC46-41A2-9184-277ECCDF6533}" destId="{1FEA8F51-C977-4DEE-A9F2-C9F9C5A37F8A}" srcOrd="4" destOrd="0" parTransId="{1F8EF474-A2DB-417F-ACA5-585E1D9C0AEC}" sibTransId="{9FC0F399-C9C6-45F9-BFDE-17880E09B6CB}"/>
    <dgm:cxn modelId="{DC7CDCF7-F80F-4490-8789-FBE2F46E3D61}" srcId="{AFED9F56-AC46-41A2-9184-277ECCDF6533}" destId="{99DA15FE-AF66-4E0D-A2ED-4C5473143586}" srcOrd="3" destOrd="0" parTransId="{0C230D9E-1127-4B61-B684-34E43EFC59E1}" sibTransId="{41C495BF-7CEC-45FF-9544-40E3558BD31D}"/>
    <dgm:cxn modelId="{617876C9-2CDB-44BD-BAD0-769EC41D6CAE}" srcId="{7517FD05-F5E7-45AA-AE73-9BBCD2F4C061}" destId="{B00CA32E-CFA1-4180-8FB0-EF4D09F21239}" srcOrd="0" destOrd="0" parTransId="{E89D4AA1-9C57-4E0E-B9EA-A6E0350DACFF}" sibTransId="{19A282A9-2AAA-4768-9077-94D6BD489739}"/>
    <dgm:cxn modelId="{424C7C49-D87E-4DB5-9630-C5F24E260B43}" type="presOf" srcId="{AFED9F56-AC46-41A2-9184-277ECCDF6533}" destId="{41CB0774-D4CE-4C9A-A6EC-1CF2506D02EC}" srcOrd="0" destOrd="0" presId="urn:microsoft.com/office/officeart/2005/8/layout/process4"/>
    <dgm:cxn modelId="{60C2ECDE-2EF6-4873-982D-4FC20D6D5BFA}" srcId="{D2AE5D1D-D755-4E07-A450-236513DC9060}" destId="{795EDD58-6AAE-4037-8323-180C633762F9}" srcOrd="3" destOrd="0" parTransId="{77E6C68E-5A80-4C44-8B92-8D9DE782FB49}" sibTransId="{05CB80A3-F27D-4640-8678-DFCDB87A756A}"/>
    <dgm:cxn modelId="{356FC4C1-64B2-4106-8E28-005D5287F66A}" srcId="{C861D273-BB9D-4C78-9DF0-0C55723F5FC4}" destId="{753F1784-1D15-4715-B22B-3308A3423B36}" srcOrd="2" destOrd="0" parTransId="{D271FAEC-9AF0-47C1-81F5-E6E306DB16BB}" sibTransId="{BB0EB96F-2380-4FB2-B1DC-87701947B815}"/>
    <dgm:cxn modelId="{C82617BB-3872-40CC-B43C-E630693C9D99}" srcId="{C861D273-BB9D-4C78-9DF0-0C55723F5FC4}" destId="{A9D2F6B3-FB39-46BC-8A95-ED172FB32937}" srcOrd="4" destOrd="0" parTransId="{04068F4E-F860-4948-8E4C-8428D90DA4FF}" sibTransId="{D9C150C9-5241-4D4A-AC60-6954857A481F}"/>
    <dgm:cxn modelId="{9A991327-13FE-4519-B7DE-4BF805B31024}" srcId="{C861D273-BB9D-4C78-9DF0-0C55723F5FC4}" destId="{02D67736-84CF-4F27-8C95-2B8E5C1C14F5}" srcOrd="3" destOrd="0" parTransId="{411529D9-0D96-4860-BB2E-4DE06FDF27F9}" sibTransId="{0D5F497C-4780-421F-B0A3-5D72FC3AFBD6}"/>
    <dgm:cxn modelId="{5757676D-A497-4FD7-8000-275C1CDE35F9}" type="presOf" srcId="{02D67736-84CF-4F27-8C95-2B8E5C1C14F5}" destId="{9D59DADA-FF43-46E5-9D48-47204FAA435B}" srcOrd="0" destOrd="0" presId="urn:microsoft.com/office/officeart/2005/8/layout/process4"/>
    <dgm:cxn modelId="{324D5E44-37E9-43E9-AD6E-94B93E8B4D88}" type="presOf" srcId="{A7BDE67F-ED03-41FF-BA68-64525F9CAC83}" destId="{604D210A-0459-4CFF-9F71-23F210157B8A}" srcOrd="0" destOrd="0" presId="urn:microsoft.com/office/officeart/2005/8/layout/process4"/>
    <dgm:cxn modelId="{214EC04B-BB8C-4E34-B69E-70255EC71DC8}" type="presOf" srcId="{7517FD05-F5E7-45AA-AE73-9BBCD2F4C061}" destId="{1034DB0E-9E45-4810-B8D4-C19E2C01B0B0}" srcOrd="1" destOrd="0" presId="urn:microsoft.com/office/officeart/2005/8/layout/process4"/>
    <dgm:cxn modelId="{39DF2808-E142-4BC0-9A2A-82750BB1A1F2}" type="presOf" srcId="{A9D2F6B3-FB39-46BC-8A95-ED172FB32937}" destId="{9A1DF480-EC7D-4677-869F-AD3E741524CF}" srcOrd="0" destOrd="0" presId="urn:microsoft.com/office/officeart/2005/8/layout/process4"/>
    <dgm:cxn modelId="{C0D58E94-6C5E-4614-97C5-F5A9AFDF9D63}" srcId="{C861D273-BB9D-4C78-9DF0-0C55723F5FC4}" destId="{EF469348-61F9-4E67-B847-DBE0033D1102}" srcOrd="1" destOrd="0" parTransId="{DE54E4B6-519B-4B81-843E-58E110333DC3}" sibTransId="{ABB0F1B2-16D0-45F2-A2B5-E2416B5A2974}"/>
    <dgm:cxn modelId="{5A67F66A-9EBB-44B9-A070-E4D5E664072E}" type="presOf" srcId="{99DA15FE-AF66-4E0D-A2ED-4C5473143586}" destId="{0DEC5628-8941-4C02-9611-04327A2F1338}" srcOrd="1" destOrd="0" presId="urn:microsoft.com/office/officeart/2005/8/layout/process4"/>
    <dgm:cxn modelId="{49029B59-AC44-40F6-8119-B0D05D1045A5}" srcId="{99DA15FE-AF66-4E0D-A2ED-4C5473143586}" destId="{DD513C6C-C007-4483-B467-CC14FF958FA0}" srcOrd="0" destOrd="0" parTransId="{7F326E6A-B76B-4093-B996-986D12748B7E}" sibTransId="{7B190E7A-6B6D-4604-8769-5EE7B4D83703}"/>
    <dgm:cxn modelId="{594D214C-B71A-48D4-84E3-C9DBF6556567}" type="presOf" srcId="{1FEA8F51-C977-4DEE-A9F2-C9F9C5A37F8A}" destId="{F239AA03-2290-4BB9-A8D1-5E04F643E53F}" srcOrd="0" destOrd="0" presId="urn:microsoft.com/office/officeart/2005/8/layout/process4"/>
    <dgm:cxn modelId="{AAECD02F-2E89-4FE5-84E9-E9F611AAAD0B}" type="presOf" srcId="{9A2BAD82-75CA-4322-98E1-908753DDAC31}" destId="{5C0BF32F-7867-4205-A9EE-099416AF930A}" srcOrd="0" destOrd="0" presId="urn:microsoft.com/office/officeart/2005/8/layout/process4"/>
    <dgm:cxn modelId="{2AF3E385-2A47-4E6A-B72A-56A6958ED28B}" type="presOf" srcId="{99DA15FE-AF66-4E0D-A2ED-4C5473143586}" destId="{AB875082-2683-45CE-851A-E04225AA7F14}" srcOrd="0" destOrd="0" presId="urn:microsoft.com/office/officeart/2005/8/layout/process4"/>
    <dgm:cxn modelId="{100CDC67-FFD5-4485-A300-7A7892A231B6}" type="presOf" srcId="{7517FD05-F5E7-45AA-AE73-9BBCD2F4C061}" destId="{0CD1530F-D320-4081-870A-BF9E97936027}" srcOrd="0" destOrd="0" presId="urn:microsoft.com/office/officeart/2005/8/layout/process4"/>
    <dgm:cxn modelId="{4BFD8914-E49D-4222-B9A5-4F2FA63BB49F}" srcId="{99DA15FE-AF66-4E0D-A2ED-4C5473143586}" destId="{A7BDE67F-ED03-41FF-BA68-64525F9CAC83}" srcOrd="1" destOrd="0" parTransId="{82CFDB50-5420-4D34-860D-C3666EA0A29F}" sibTransId="{99756FEE-CF23-42B8-A72D-4E4567A4A6A3}"/>
    <dgm:cxn modelId="{EE175F33-CC01-4B64-B24D-AB859DEE5DEF}" type="presOf" srcId="{C861D273-BB9D-4C78-9DF0-0C55723F5FC4}" destId="{A0F7D60F-F910-4DF1-B429-ED0F382B661E}" srcOrd="1" destOrd="0" presId="urn:microsoft.com/office/officeart/2005/8/layout/process4"/>
    <dgm:cxn modelId="{28160E7F-07D0-496A-9B7D-E662677227B8}" srcId="{7517FD05-F5E7-45AA-AE73-9BBCD2F4C061}" destId="{1465789A-23BA-4E96-8033-0C425B951322}" srcOrd="1" destOrd="0" parTransId="{33F432AD-B6DF-4D9E-868A-C15BF34D27F4}" sibTransId="{888591E9-0FB5-4391-A953-0B3246182E0E}"/>
    <dgm:cxn modelId="{05ABD867-D971-4E13-AD97-DA162E440852}" type="presOf" srcId="{CBC5A9FE-9517-4B74-9DC4-EAD2514DC463}" destId="{143DCB35-41C2-4453-9770-88DD6FCB5F20}" srcOrd="0" destOrd="0" presId="urn:microsoft.com/office/officeart/2005/8/layout/process4"/>
    <dgm:cxn modelId="{8034A01B-0187-4BBD-AD68-D69C2AC20140}" type="presOf" srcId="{EF469348-61F9-4E67-B847-DBE0033D1102}" destId="{1250E417-A847-4AB5-86C2-547EECE37C26}" srcOrd="0" destOrd="0" presId="urn:microsoft.com/office/officeart/2005/8/layout/process4"/>
    <dgm:cxn modelId="{AB0C3C1C-D90B-425C-9464-10B26876DF25}" srcId="{C861D273-BB9D-4C78-9DF0-0C55723F5FC4}" destId="{9A2BAD82-75CA-4322-98E1-908753DDAC31}" srcOrd="0" destOrd="0" parTransId="{8B9EAACC-15B5-4687-B2F6-176A60B87DE3}" sibTransId="{0FF59E51-5B1D-4104-B5DC-C688F00BD575}"/>
    <dgm:cxn modelId="{18B6B03D-FE15-4D3E-BCE0-8F959E10172F}" type="presOf" srcId="{D2AE5D1D-D755-4E07-A450-236513DC9060}" destId="{0C1279DA-ABB3-4921-9C0D-F7A7F49DF56F}" srcOrd="1" destOrd="0" presId="urn:microsoft.com/office/officeart/2005/8/layout/process4"/>
    <dgm:cxn modelId="{5EC61B36-7266-481F-89FF-1DCE75559F39}" type="presOf" srcId="{D2AE5D1D-D755-4E07-A450-236513DC9060}" destId="{2F9D65CA-D88B-48F4-855D-45EA82C2C74E}" srcOrd="0" destOrd="0" presId="urn:microsoft.com/office/officeart/2005/8/layout/process4"/>
    <dgm:cxn modelId="{8001E569-6E43-4B85-A82A-D54FDCD78A5D}" type="presOf" srcId="{14A32852-82D4-4D64-8CF0-3635228C7407}" destId="{0CCE6717-3744-4384-B57F-1FB1073D2969}" srcOrd="0" destOrd="0" presId="urn:microsoft.com/office/officeart/2005/8/layout/process4"/>
    <dgm:cxn modelId="{31AE2764-181C-4DB7-9306-F389B8A6A694}" type="presParOf" srcId="{41CB0774-D4CE-4C9A-A6EC-1CF2506D02EC}" destId="{171FA994-3B22-4872-ACF2-D4295C436BB5}" srcOrd="0" destOrd="0" presId="urn:microsoft.com/office/officeart/2005/8/layout/process4"/>
    <dgm:cxn modelId="{8C60DB40-03D9-4328-AF4D-14AB92B32EB3}" type="presParOf" srcId="{171FA994-3B22-4872-ACF2-D4295C436BB5}" destId="{F239AA03-2290-4BB9-A8D1-5E04F643E53F}" srcOrd="0" destOrd="0" presId="urn:microsoft.com/office/officeart/2005/8/layout/process4"/>
    <dgm:cxn modelId="{D05F5140-5015-4FA1-B751-7C018E05980C}" type="presParOf" srcId="{41CB0774-D4CE-4C9A-A6EC-1CF2506D02EC}" destId="{E6EEF6CC-393F-4AAE-A1F5-9A07A67BAF8C}" srcOrd="1" destOrd="0" presId="urn:microsoft.com/office/officeart/2005/8/layout/process4"/>
    <dgm:cxn modelId="{9A327A07-5542-432E-B5F0-0CDC777735A0}" type="presParOf" srcId="{41CB0774-D4CE-4C9A-A6EC-1CF2506D02EC}" destId="{25606555-4675-47B8-91AE-975575E4D591}" srcOrd="2" destOrd="0" presId="urn:microsoft.com/office/officeart/2005/8/layout/process4"/>
    <dgm:cxn modelId="{EC5CE9BA-216A-4845-84C0-F181044452FC}" type="presParOf" srcId="{25606555-4675-47B8-91AE-975575E4D591}" destId="{AB875082-2683-45CE-851A-E04225AA7F14}" srcOrd="0" destOrd="0" presId="urn:microsoft.com/office/officeart/2005/8/layout/process4"/>
    <dgm:cxn modelId="{82EF4796-E16D-4D32-B96E-3B3F6FEFA6AA}" type="presParOf" srcId="{25606555-4675-47B8-91AE-975575E4D591}" destId="{0DEC5628-8941-4C02-9611-04327A2F1338}" srcOrd="1" destOrd="0" presId="urn:microsoft.com/office/officeart/2005/8/layout/process4"/>
    <dgm:cxn modelId="{D74EF3D2-3E32-42E0-AE1B-BCBB5EDD79C3}" type="presParOf" srcId="{25606555-4675-47B8-91AE-975575E4D591}" destId="{B489C531-484E-4ED1-91A1-22E387084939}" srcOrd="2" destOrd="0" presId="urn:microsoft.com/office/officeart/2005/8/layout/process4"/>
    <dgm:cxn modelId="{CCB9EB5C-56EA-422B-8803-AF4347F990FC}" type="presParOf" srcId="{B489C531-484E-4ED1-91A1-22E387084939}" destId="{A30EEA1F-AA2E-4F18-9E22-FE33197B0C7F}" srcOrd="0" destOrd="0" presId="urn:microsoft.com/office/officeart/2005/8/layout/process4"/>
    <dgm:cxn modelId="{D0D51015-DAEA-4DB5-AD23-7924BC0D73B5}" type="presParOf" srcId="{B489C531-484E-4ED1-91A1-22E387084939}" destId="{604D210A-0459-4CFF-9F71-23F210157B8A}" srcOrd="1" destOrd="0" presId="urn:microsoft.com/office/officeart/2005/8/layout/process4"/>
    <dgm:cxn modelId="{B663D128-2661-401F-832B-9AC290F0E106}" type="presParOf" srcId="{41CB0774-D4CE-4C9A-A6EC-1CF2506D02EC}" destId="{827EA2F4-7660-415D-A806-2714AB8FF4F7}" srcOrd="3" destOrd="0" presId="urn:microsoft.com/office/officeart/2005/8/layout/process4"/>
    <dgm:cxn modelId="{EA67E98B-340E-48E0-880C-66ECE3E46A03}" type="presParOf" srcId="{41CB0774-D4CE-4C9A-A6EC-1CF2506D02EC}" destId="{DB72A90A-4A4B-454B-AE33-25DB70134A0C}" srcOrd="4" destOrd="0" presId="urn:microsoft.com/office/officeart/2005/8/layout/process4"/>
    <dgm:cxn modelId="{40F5B8AA-1A74-4586-A2A5-8F429EA2FDF3}" type="presParOf" srcId="{DB72A90A-4A4B-454B-AE33-25DB70134A0C}" destId="{2F9D65CA-D88B-48F4-855D-45EA82C2C74E}" srcOrd="0" destOrd="0" presId="urn:microsoft.com/office/officeart/2005/8/layout/process4"/>
    <dgm:cxn modelId="{A5EC0461-3691-4A54-974A-D6C3E191FB09}" type="presParOf" srcId="{DB72A90A-4A4B-454B-AE33-25DB70134A0C}" destId="{0C1279DA-ABB3-4921-9C0D-F7A7F49DF56F}" srcOrd="1" destOrd="0" presId="urn:microsoft.com/office/officeart/2005/8/layout/process4"/>
    <dgm:cxn modelId="{EB4C0687-3984-4DF3-9869-955162DE799F}" type="presParOf" srcId="{DB72A90A-4A4B-454B-AE33-25DB70134A0C}" destId="{EE0C6974-1AE2-4892-852C-1DDC5C3F0EBC}" srcOrd="2" destOrd="0" presId="urn:microsoft.com/office/officeart/2005/8/layout/process4"/>
    <dgm:cxn modelId="{10DB952C-59F6-4E99-974A-738B22A7EFC0}" type="presParOf" srcId="{EE0C6974-1AE2-4892-852C-1DDC5C3F0EBC}" destId="{864586DA-F2F3-4D94-A4BB-33CA1680482D}" srcOrd="0" destOrd="0" presId="urn:microsoft.com/office/officeart/2005/8/layout/process4"/>
    <dgm:cxn modelId="{9180A4BA-2548-4448-8476-1525757667B1}" type="presParOf" srcId="{EE0C6974-1AE2-4892-852C-1DDC5C3F0EBC}" destId="{0CCE6717-3744-4384-B57F-1FB1073D2969}" srcOrd="1" destOrd="0" presId="urn:microsoft.com/office/officeart/2005/8/layout/process4"/>
    <dgm:cxn modelId="{7A27E706-EBD3-4D63-AE56-B79E16B7BF68}" type="presParOf" srcId="{EE0C6974-1AE2-4892-852C-1DDC5C3F0EBC}" destId="{9857EF87-BA7E-4759-865C-EAC87F811852}" srcOrd="2" destOrd="0" presId="urn:microsoft.com/office/officeart/2005/8/layout/process4"/>
    <dgm:cxn modelId="{2048F6E6-3340-4EF0-88CF-18304F083FDB}" type="presParOf" srcId="{EE0C6974-1AE2-4892-852C-1DDC5C3F0EBC}" destId="{95528EA3-3E08-415B-87B4-171C96CF2DDF}" srcOrd="3" destOrd="0" presId="urn:microsoft.com/office/officeart/2005/8/layout/process4"/>
    <dgm:cxn modelId="{9124A82E-4E6E-475E-9A26-C87C0311515F}" type="presParOf" srcId="{41CB0774-D4CE-4C9A-A6EC-1CF2506D02EC}" destId="{EA7CA930-33D2-4AE6-8B49-08F35CA18F18}" srcOrd="5" destOrd="0" presId="urn:microsoft.com/office/officeart/2005/8/layout/process4"/>
    <dgm:cxn modelId="{276EFB4E-D075-4183-9BCB-D4D957FD99C9}" type="presParOf" srcId="{41CB0774-D4CE-4C9A-A6EC-1CF2506D02EC}" destId="{E18C81D2-4477-4BBC-9490-942BB22EFEDE}" srcOrd="6" destOrd="0" presId="urn:microsoft.com/office/officeart/2005/8/layout/process4"/>
    <dgm:cxn modelId="{4AB24349-71BB-4795-BA1B-319E20F2959C}" type="presParOf" srcId="{E18C81D2-4477-4BBC-9490-942BB22EFEDE}" destId="{011F8966-FC37-4E2F-9664-F83536204735}" srcOrd="0" destOrd="0" presId="urn:microsoft.com/office/officeart/2005/8/layout/process4"/>
    <dgm:cxn modelId="{0B2B8C98-219B-4227-A56F-380D3B4A40F3}" type="presParOf" srcId="{E18C81D2-4477-4BBC-9490-942BB22EFEDE}" destId="{A0F7D60F-F910-4DF1-B429-ED0F382B661E}" srcOrd="1" destOrd="0" presId="urn:microsoft.com/office/officeart/2005/8/layout/process4"/>
    <dgm:cxn modelId="{A1C0ECFA-0E3C-4BEA-A43B-D7C565E2E89E}" type="presParOf" srcId="{E18C81D2-4477-4BBC-9490-942BB22EFEDE}" destId="{0A055697-1744-432B-A7D2-C6188D8D2FBE}" srcOrd="2" destOrd="0" presId="urn:microsoft.com/office/officeart/2005/8/layout/process4"/>
    <dgm:cxn modelId="{2EFF49F3-EB8A-4422-B52B-61C77C801D43}" type="presParOf" srcId="{0A055697-1744-432B-A7D2-C6188D8D2FBE}" destId="{5C0BF32F-7867-4205-A9EE-099416AF930A}" srcOrd="0" destOrd="0" presId="urn:microsoft.com/office/officeart/2005/8/layout/process4"/>
    <dgm:cxn modelId="{081D13F4-12D5-49F4-A5CA-6B62B84CE537}" type="presParOf" srcId="{0A055697-1744-432B-A7D2-C6188D8D2FBE}" destId="{1250E417-A847-4AB5-86C2-547EECE37C26}" srcOrd="1" destOrd="0" presId="urn:microsoft.com/office/officeart/2005/8/layout/process4"/>
    <dgm:cxn modelId="{8896B00A-9D48-4611-8243-91EC56107C25}" type="presParOf" srcId="{0A055697-1744-432B-A7D2-C6188D8D2FBE}" destId="{507F13C1-CA30-4728-BB48-C83E5A15A31F}" srcOrd="2" destOrd="0" presId="urn:microsoft.com/office/officeart/2005/8/layout/process4"/>
    <dgm:cxn modelId="{1C2F3AEF-C1B4-4B45-B403-9E38D62508BC}" type="presParOf" srcId="{0A055697-1744-432B-A7D2-C6188D8D2FBE}" destId="{9D59DADA-FF43-46E5-9D48-47204FAA435B}" srcOrd="3" destOrd="0" presId="urn:microsoft.com/office/officeart/2005/8/layout/process4"/>
    <dgm:cxn modelId="{A5D88D90-8BD3-452B-9FD3-D9A6ACA8DA0B}" type="presParOf" srcId="{0A055697-1744-432B-A7D2-C6188D8D2FBE}" destId="{9A1DF480-EC7D-4677-869F-AD3E741524CF}" srcOrd="4" destOrd="0" presId="urn:microsoft.com/office/officeart/2005/8/layout/process4"/>
    <dgm:cxn modelId="{84B5D870-4101-4901-ABC5-58A95EA7C6C9}" type="presParOf" srcId="{41CB0774-D4CE-4C9A-A6EC-1CF2506D02EC}" destId="{8118F9FB-F5DA-44D2-B698-CD0DE0A11146}" srcOrd="7" destOrd="0" presId="urn:microsoft.com/office/officeart/2005/8/layout/process4"/>
    <dgm:cxn modelId="{345564CC-6B1B-4139-A2B3-E25484855746}" type="presParOf" srcId="{41CB0774-D4CE-4C9A-A6EC-1CF2506D02EC}" destId="{AC774443-3EF4-4954-A79F-A18549309A0E}" srcOrd="8" destOrd="0" presId="urn:microsoft.com/office/officeart/2005/8/layout/process4"/>
    <dgm:cxn modelId="{9FA3C612-5D92-4DFF-9EFC-09356D541DCC}" type="presParOf" srcId="{AC774443-3EF4-4954-A79F-A18549309A0E}" destId="{0CD1530F-D320-4081-870A-BF9E97936027}" srcOrd="0" destOrd="0" presId="urn:microsoft.com/office/officeart/2005/8/layout/process4"/>
    <dgm:cxn modelId="{57F1F78E-A896-4073-88C5-F720B7F12183}" type="presParOf" srcId="{AC774443-3EF4-4954-A79F-A18549309A0E}" destId="{1034DB0E-9E45-4810-B8D4-C19E2C01B0B0}" srcOrd="1" destOrd="0" presId="urn:microsoft.com/office/officeart/2005/8/layout/process4"/>
    <dgm:cxn modelId="{5D5C98BE-2B6B-4931-B2ED-5BB0D22E7F3F}" type="presParOf" srcId="{AC774443-3EF4-4954-A79F-A18549309A0E}" destId="{66EF2F28-B6DA-4B13-9F1E-4D8FEEE308BA}" srcOrd="2" destOrd="0" presId="urn:microsoft.com/office/officeart/2005/8/layout/process4"/>
    <dgm:cxn modelId="{E92969C0-D084-43AC-A236-D4C5027D1C39}" type="presParOf" srcId="{66EF2F28-B6DA-4B13-9F1E-4D8FEEE308BA}" destId="{9DF4990B-571B-4373-8F6D-692EB6F5009E}" srcOrd="0" destOrd="0" presId="urn:microsoft.com/office/officeart/2005/8/layout/process4"/>
    <dgm:cxn modelId="{34A425A0-4F68-4FF9-9B39-C4DB3B106BD3}" type="presParOf" srcId="{66EF2F28-B6DA-4B13-9F1E-4D8FEEE308BA}" destId="{EF9FFB80-3280-4A44-9D79-2FBFC745321D}" srcOrd="1" destOrd="0" presId="urn:microsoft.com/office/officeart/2005/8/layout/process4"/>
    <dgm:cxn modelId="{6E5B6B8D-078B-4D8A-B5D1-CA93FA75315F}" type="presParOf" srcId="{66EF2F28-B6DA-4B13-9F1E-4D8FEEE308BA}" destId="{143DCB35-41C2-4453-9770-88DD6FCB5F20}"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9AA03-2290-4BB9-A8D1-5E04F643E53F}">
      <dsp:nvSpPr>
        <dsp:cNvPr id="0" name=""/>
        <dsp:cNvSpPr/>
      </dsp:nvSpPr>
      <dsp:spPr>
        <a:xfrm>
          <a:off x="0" y="5000559"/>
          <a:ext cx="7886700" cy="30112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Management and Monitoring</a:t>
          </a:r>
        </a:p>
      </dsp:txBody>
      <dsp:txXfrm>
        <a:off x="0" y="5000559"/>
        <a:ext cx="7886700" cy="301121"/>
      </dsp:txXfrm>
    </dsp:sp>
    <dsp:sp modelId="{0DEC5628-8941-4C02-9611-04327A2F1338}">
      <dsp:nvSpPr>
        <dsp:cNvPr id="0" name=""/>
        <dsp:cNvSpPr/>
      </dsp:nvSpPr>
      <dsp:spPr>
        <a:xfrm rot="10800000">
          <a:off x="0" y="4082283"/>
          <a:ext cx="7886700" cy="928452"/>
        </a:xfrm>
        <a:prstGeom prst="upArrowCallout">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Mitigation Action Plan</a:t>
          </a:r>
          <a:endParaRPr lang="en-US" sz="1600" kern="1200" dirty="0">
            <a:solidFill>
              <a:schemeClr val="tx1"/>
            </a:solidFill>
          </a:endParaRPr>
        </a:p>
      </dsp:txBody>
      <dsp:txXfrm rot="-10800000">
        <a:off x="0" y="4082283"/>
        <a:ext cx="7886700" cy="325886"/>
      </dsp:txXfrm>
    </dsp:sp>
    <dsp:sp modelId="{A30EEA1F-AA2E-4F18-9E22-FE33197B0C7F}">
      <dsp:nvSpPr>
        <dsp:cNvPr id="0" name=""/>
        <dsp:cNvSpPr/>
      </dsp:nvSpPr>
      <dsp:spPr>
        <a:xfrm>
          <a:off x="0" y="4391028"/>
          <a:ext cx="3943349" cy="312006"/>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Prioritize interventions</a:t>
          </a:r>
          <a:endParaRPr lang="en-US" sz="1300" kern="1200" dirty="0">
            <a:solidFill>
              <a:schemeClr val="tx1"/>
            </a:solidFill>
          </a:endParaRPr>
        </a:p>
      </dsp:txBody>
      <dsp:txXfrm>
        <a:off x="0" y="4391028"/>
        <a:ext cx="3943349" cy="312006"/>
      </dsp:txXfrm>
    </dsp:sp>
    <dsp:sp modelId="{604D210A-0459-4CFF-9F71-23F210157B8A}">
      <dsp:nvSpPr>
        <dsp:cNvPr id="0" name=""/>
        <dsp:cNvSpPr/>
      </dsp:nvSpPr>
      <dsp:spPr>
        <a:xfrm>
          <a:off x="3943350" y="4391028"/>
          <a:ext cx="3943349" cy="312006"/>
        </a:xfrm>
        <a:prstGeom prst="rect">
          <a:avLst/>
        </a:prstGeom>
        <a:solidFill>
          <a:schemeClr val="accent4">
            <a:tint val="40000"/>
            <a:alpha val="90000"/>
            <a:hueOff val="885686"/>
            <a:satOff val="-4712"/>
            <a:lumOff val="-268"/>
            <a:alphaOff val="0"/>
          </a:schemeClr>
        </a:solidFill>
        <a:ln w="12700" cap="flat" cmpd="sng" algn="ctr">
          <a:solidFill>
            <a:schemeClr val="accent4">
              <a:tint val="40000"/>
              <a:alpha val="90000"/>
              <a:hueOff val="885686"/>
              <a:satOff val="-4712"/>
              <a:lumOff val="-26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Create timelines and benchmarks</a:t>
          </a:r>
          <a:endParaRPr lang="en-US" sz="1300" kern="1200" dirty="0">
            <a:solidFill>
              <a:schemeClr val="tx1"/>
            </a:solidFill>
          </a:endParaRPr>
        </a:p>
      </dsp:txBody>
      <dsp:txXfrm>
        <a:off x="3943350" y="4391028"/>
        <a:ext cx="3943349" cy="312006"/>
      </dsp:txXfrm>
    </dsp:sp>
    <dsp:sp modelId="{0C1279DA-ABB3-4921-9C0D-F7A7F49DF56F}">
      <dsp:nvSpPr>
        <dsp:cNvPr id="0" name=""/>
        <dsp:cNvSpPr/>
      </dsp:nvSpPr>
      <dsp:spPr>
        <a:xfrm rot="10800000">
          <a:off x="0" y="2026365"/>
          <a:ext cx="7886700" cy="2023980"/>
        </a:xfrm>
        <a:prstGeom prst="upArrowCallou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Field-based HRIA</a:t>
          </a:r>
          <a:endParaRPr lang="en-US" sz="1600" kern="1200" dirty="0">
            <a:solidFill>
              <a:schemeClr val="tx1"/>
            </a:solidFill>
          </a:endParaRPr>
        </a:p>
      </dsp:txBody>
      <dsp:txXfrm rot="-10800000">
        <a:off x="0" y="2026365"/>
        <a:ext cx="7886700" cy="710416"/>
      </dsp:txXfrm>
    </dsp:sp>
    <dsp:sp modelId="{864586DA-F2F3-4D94-A4BB-33CA1680482D}">
      <dsp:nvSpPr>
        <dsp:cNvPr id="0" name=""/>
        <dsp:cNvSpPr/>
      </dsp:nvSpPr>
      <dsp:spPr>
        <a:xfrm>
          <a:off x="3850" y="2685811"/>
          <a:ext cx="1969749" cy="790361"/>
        </a:xfrm>
        <a:prstGeom prst="rect">
          <a:avLst/>
        </a:prstGeom>
        <a:solidFill>
          <a:schemeClr val="accent4">
            <a:tint val="40000"/>
            <a:alpha val="90000"/>
            <a:hueOff val="1771372"/>
            <a:satOff val="-9425"/>
            <a:lumOff val="-537"/>
            <a:alphaOff val="0"/>
          </a:schemeClr>
        </a:solidFill>
        <a:ln w="12700" cap="flat" cmpd="sng" algn="ctr">
          <a:solidFill>
            <a:schemeClr val="accent4">
              <a:tint val="40000"/>
              <a:alpha val="90000"/>
              <a:hueOff val="1771372"/>
              <a:satOff val="-9425"/>
              <a:lumOff val="-53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Aggregated quantitative and qualitative data</a:t>
          </a:r>
          <a:endParaRPr lang="en-US" sz="1300" kern="1200" dirty="0">
            <a:solidFill>
              <a:schemeClr val="tx1"/>
            </a:solidFill>
          </a:endParaRPr>
        </a:p>
      </dsp:txBody>
      <dsp:txXfrm>
        <a:off x="3850" y="2685811"/>
        <a:ext cx="1969749" cy="790361"/>
      </dsp:txXfrm>
    </dsp:sp>
    <dsp:sp modelId="{0CCE6717-3744-4384-B57F-1FB1073D2969}">
      <dsp:nvSpPr>
        <dsp:cNvPr id="0" name=""/>
        <dsp:cNvSpPr/>
      </dsp:nvSpPr>
      <dsp:spPr>
        <a:xfrm>
          <a:off x="1973600" y="2685811"/>
          <a:ext cx="1969749" cy="790361"/>
        </a:xfrm>
        <a:prstGeom prst="rect">
          <a:avLst/>
        </a:prstGeom>
        <a:solidFill>
          <a:schemeClr val="accent4">
            <a:tint val="40000"/>
            <a:alpha val="90000"/>
            <a:hueOff val="2657058"/>
            <a:satOff val="-14137"/>
            <a:lumOff val="-805"/>
            <a:alphaOff val="0"/>
          </a:schemeClr>
        </a:solidFill>
        <a:ln w="12700" cap="flat" cmpd="sng" algn="ctr">
          <a:solidFill>
            <a:schemeClr val="accent4">
              <a:tint val="40000"/>
              <a:alpha val="90000"/>
              <a:hueOff val="2657058"/>
              <a:satOff val="-14137"/>
              <a:lumOff val="-8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Acquire perspectives of rightsholders &amp; stakeholders</a:t>
          </a:r>
          <a:endParaRPr lang="en-US" sz="1300" kern="1200" dirty="0">
            <a:solidFill>
              <a:schemeClr val="tx1"/>
            </a:solidFill>
          </a:endParaRPr>
        </a:p>
      </dsp:txBody>
      <dsp:txXfrm>
        <a:off x="1973600" y="2685811"/>
        <a:ext cx="1969749" cy="790361"/>
      </dsp:txXfrm>
    </dsp:sp>
    <dsp:sp modelId="{9857EF87-BA7E-4759-865C-EAC87F811852}">
      <dsp:nvSpPr>
        <dsp:cNvPr id="0" name=""/>
        <dsp:cNvSpPr/>
      </dsp:nvSpPr>
      <dsp:spPr>
        <a:xfrm>
          <a:off x="3943350" y="2685811"/>
          <a:ext cx="1969749" cy="790361"/>
        </a:xfrm>
        <a:prstGeom prst="rect">
          <a:avLst/>
        </a:prstGeom>
        <a:solidFill>
          <a:schemeClr val="accent4">
            <a:tint val="40000"/>
            <a:alpha val="90000"/>
            <a:hueOff val="3542744"/>
            <a:satOff val="-18850"/>
            <a:lumOff val="-1074"/>
            <a:alphaOff val="0"/>
          </a:schemeClr>
        </a:solidFill>
        <a:ln w="12700" cap="flat" cmpd="sng" algn="ctr">
          <a:solidFill>
            <a:schemeClr val="accent4">
              <a:tint val="40000"/>
              <a:alpha val="90000"/>
              <a:hueOff val="3542744"/>
              <a:satOff val="-18850"/>
              <a:lumOff val="-107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Identify misalignment between policy &amp; practice</a:t>
          </a:r>
          <a:endParaRPr lang="en-US" sz="1300" kern="1200" dirty="0">
            <a:solidFill>
              <a:schemeClr val="tx1"/>
            </a:solidFill>
          </a:endParaRPr>
        </a:p>
      </dsp:txBody>
      <dsp:txXfrm>
        <a:off x="3943350" y="2685811"/>
        <a:ext cx="1969749" cy="790361"/>
      </dsp:txXfrm>
    </dsp:sp>
    <dsp:sp modelId="{95528EA3-3E08-415B-87B4-171C96CF2DDF}">
      <dsp:nvSpPr>
        <dsp:cNvPr id="0" name=""/>
        <dsp:cNvSpPr/>
      </dsp:nvSpPr>
      <dsp:spPr>
        <a:xfrm>
          <a:off x="5913099" y="2685811"/>
          <a:ext cx="1969749" cy="790361"/>
        </a:xfrm>
        <a:prstGeom prst="rect">
          <a:avLst/>
        </a:prstGeom>
        <a:solidFill>
          <a:schemeClr val="accent4">
            <a:tint val="40000"/>
            <a:alpha val="90000"/>
            <a:hueOff val="4428430"/>
            <a:satOff val="-23562"/>
            <a:lumOff val="-1342"/>
            <a:alphaOff val="0"/>
          </a:schemeClr>
        </a:solidFill>
        <a:ln w="12700" cap="flat" cmpd="sng" algn="ctr">
          <a:solidFill>
            <a:schemeClr val="accent4">
              <a:tint val="40000"/>
              <a:alpha val="90000"/>
              <a:hueOff val="4428430"/>
              <a:satOff val="-23562"/>
              <a:lumOff val="-134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Score &amp; Rate Impacts</a:t>
          </a:r>
          <a:endParaRPr lang="en-US" sz="1300" kern="1200" dirty="0">
            <a:solidFill>
              <a:schemeClr val="tx1"/>
            </a:solidFill>
          </a:endParaRPr>
        </a:p>
      </dsp:txBody>
      <dsp:txXfrm>
        <a:off x="5913099" y="2685811"/>
        <a:ext cx="1969749" cy="790361"/>
      </dsp:txXfrm>
    </dsp:sp>
    <dsp:sp modelId="{A0F7D60F-F910-4DF1-B429-ED0F382B661E}">
      <dsp:nvSpPr>
        <dsp:cNvPr id="0" name=""/>
        <dsp:cNvSpPr/>
      </dsp:nvSpPr>
      <dsp:spPr>
        <a:xfrm rot="10800000">
          <a:off x="0" y="1035159"/>
          <a:ext cx="7886700" cy="1043498"/>
        </a:xfrm>
        <a:prstGeom prst="upArrowCallout">
          <a:avLst/>
        </a:prstGeom>
        <a:solidFill>
          <a:schemeClr val="accent4">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Scoping</a:t>
          </a:r>
        </a:p>
      </dsp:txBody>
      <dsp:txXfrm rot="-10800000">
        <a:off x="0" y="1035159"/>
        <a:ext cx="7886700" cy="366267"/>
      </dsp:txXfrm>
    </dsp:sp>
    <dsp:sp modelId="{5C0BF32F-7867-4205-A9EE-099416AF930A}">
      <dsp:nvSpPr>
        <dsp:cNvPr id="0" name=""/>
        <dsp:cNvSpPr/>
      </dsp:nvSpPr>
      <dsp:spPr>
        <a:xfrm>
          <a:off x="962" y="1401427"/>
          <a:ext cx="1576954" cy="312006"/>
        </a:xfrm>
        <a:prstGeom prst="rect">
          <a:avLst/>
        </a:prstGeom>
        <a:solidFill>
          <a:schemeClr val="accent4">
            <a:tint val="40000"/>
            <a:alpha val="90000"/>
            <a:hueOff val="5314116"/>
            <a:satOff val="-28274"/>
            <a:lumOff val="-1611"/>
            <a:alphaOff val="0"/>
          </a:schemeClr>
        </a:solidFill>
        <a:ln w="12700" cap="flat" cmpd="sng" algn="ctr">
          <a:solidFill>
            <a:schemeClr val="accent4">
              <a:tint val="40000"/>
              <a:alpha val="90000"/>
              <a:hueOff val="5314116"/>
              <a:satOff val="-28274"/>
              <a:lumOff val="-161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a:solidFill>
                <a:schemeClr val="tx1"/>
              </a:solidFill>
            </a:rPr>
            <a:t>Social Tensions</a:t>
          </a:r>
        </a:p>
      </dsp:txBody>
      <dsp:txXfrm>
        <a:off x="962" y="1401427"/>
        <a:ext cx="1576954" cy="312006"/>
      </dsp:txXfrm>
    </dsp:sp>
    <dsp:sp modelId="{1250E417-A847-4AB5-86C2-547EECE37C26}">
      <dsp:nvSpPr>
        <dsp:cNvPr id="0" name=""/>
        <dsp:cNvSpPr/>
      </dsp:nvSpPr>
      <dsp:spPr>
        <a:xfrm>
          <a:off x="1577917" y="1401427"/>
          <a:ext cx="1576954" cy="312006"/>
        </a:xfrm>
        <a:prstGeom prst="rect">
          <a:avLst/>
        </a:prstGeom>
        <a:solidFill>
          <a:schemeClr val="accent4">
            <a:tint val="40000"/>
            <a:alpha val="90000"/>
            <a:hueOff val="6199802"/>
            <a:satOff val="-32987"/>
            <a:lumOff val="-1879"/>
            <a:alphaOff val="0"/>
          </a:schemeClr>
        </a:solidFill>
        <a:ln w="12700" cap="flat" cmpd="sng" algn="ctr">
          <a:solidFill>
            <a:schemeClr val="accent4">
              <a:tint val="40000"/>
              <a:alpha val="90000"/>
              <a:hueOff val="6199802"/>
              <a:satOff val="-32987"/>
              <a:lumOff val="-18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a:solidFill>
                <a:schemeClr val="tx1"/>
              </a:solidFill>
            </a:rPr>
            <a:t>Governance</a:t>
          </a:r>
        </a:p>
      </dsp:txBody>
      <dsp:txXfrm>
        <a:off x="1577917" y="1401427"/>
        <a:ext cx="1576954" cy="312006"/>
      </dsp:txXfrm>
    </dsp:sp>
    <dsp:sp modelId="{507F13C1-CA30-4728-BB48-C83E5A15A31F}">
      <dsp:nvSpPr>
        <dsp:cNvPr id="0" name=""/>
        <dsp:cNvSpPr/>
      </dsp:nvSpPr>
      <dsp:spPr>
        <a:xfrm>
          <a:off x="3154872" y="1401427"/>
          <a:ext cx="1576954" cy="312006"/>
        </a:xfrm>
        <a:prstGeom prst="rect">
          <a:avLst/>
        </a:prstGeom>
        <a:solidFill>
          <a:schemeClr val="accent4">
            <a:tint val="40000"/>
            <a:alpha val="90000"/>
            <a:hueOff val="7085488"/>
            <a:satOff val="-37699"/>
            <a:lumOff val="-2148"/>
            <a:alphaOff val="0"/>
          </a:schemeClr>
        </a:solidFill>
        <a:ln w="12700" cap="flat" cmpd="sng" algn="ctr">
          <a:solidFill>
            <a:schemeClr val="accent4">
              <a:tint val="40000"/>
              <a:alpha val="90000"/>
              <a:hueOff val="7085488"/>
              <a:satOff val="-37699"/>
              <a:lumOff val="-214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a:solidFill>
                <a:schemeClr val="tx1"/>
              </a:solidFill>
            </a:rPr>
            <a:t>Labor</a:t>
          </a:r>
        </a:p>
      </dsp:txBody>
      <dsp:txXfrm>
        <a:off x="3154872" y="1401427"/>
        <a:ext cx="1576954" cy="312006"/>
      </dsp:txXfrm>
    </dsp:sp>
    <dsp:sp modelId="{9D59DADA-FF43-46E5-9D48-47204FAA435B}">
      <dsp:nvSpPr>
        <dsp:cNvPr id="0" name=""/>
        <dsp:cNvSpPr/>
      </dsp:nvSpPr>
      <dsp:spPr>
        <a:xfrm>
          <a:off x="4731827" y="1401427"/>
          <a:ext cx="1576954" cy="312006"/>
        </a:xfrm>
        <a:prstGeom prst="rect">
          <a:avLst/>
        </a:prstGeom>
        <a:solidFill>
          <a:schemeClr val="accent4">
            <a:tint val="40000"/>
            <a:alpha val="90000"/>
            <a:hueOff val="7971174"/>
            <a:satOff val="-42411"/>
            <a:lumOff val="-2416"/>
            <a:alphaOff val="0"/>
          </a:schemeClr>
        </a:solidFill>
        <a:ln w="12700" cap="flat" cmpd="sng" algn="ctr">
          <a:solidFill>
            <a:schemeClr val="accent4">
              <a:tint val="40000"/>
              <a:alpha val="90000"/>
              <a:hueOff val="7971174"/>
              <a:satOff val="-42411"/>
              <a:lumOff val="-241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a:solidFill>
                <a:schemeClr val="tx1"/>
              </a:solidFill>
            </a:rPr>
            <a:t>Security</a:t>
          </a:r>
        </a:p>
      </dsp:txBody>
      <dsp:txXfrm>
        <a:off x="4731827" y="1401427"/>
        <a:ext cx="1576954" cy="312006"/>
      </dsp:txXfrm>
    </dsp:sp>
    <dsp:sp modelId="{9A1DF480-EC7D-4677-869F-AD3E741524CF}">
      <dsp:nvSpPr>
        <dsp:cNvPr id="0" name=""/>
        <dsp:cNvSpPr/>
      </dsp:nvSpPr>
      <dsp:spPr>
        <a:xfrm>
          <a:off x="6308782" y="1401427"/>
          <a:ext cx="1576954" cy="312006"/>
        </a:xfrm>
        <a:prstGeom prst="rect">
          <a:avLst/>
        </a:prstGeom>
        <a:solidFill>
          <a:schemeClr val="accent4">
            <a:tint val="40000"/>
            <a:alpha val="90000"/>
            <a:hueOff val="8856860"/>
            <a:satOff val="-47124"/>
            <a:lumOff val="-2685"/>
            <a:alphaOff val="0"/>
          </a:schemeClr>
        </a:solidFill>
        <a:ln w="12700" cap="flat" cmpd="sng" algn="ctr">
          <a:solidFill>
            <a:schemeClr val="accent4">
              <a:tint val="40000"/>
              <a:alpha val="90000"/>
              <a:hueOff val="8856860"/>
              <a:satOff val="-47124"/>
              <a:lumOff val="-26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a:solidFill>
                <a:schemeClr val="tx1"/>
              </a:solidFill>
            </a:rPr>
            <a:t>Public Participation</a:t>
          </a:r>
        </a:p>
      </dsp:txBody>
      <dsp:txXfrm>
        <a:off x="6308782" y="1401427"/>
        <a:ext cx="1576954" cy="312006"/>
      </dsp:txXfrm>
    </dsp:sp>
    <dsp:sp modelId="{1034DB0E-9E45-4810-B8D4-C19E2C01B0B0}">
      <dsp:nvSpPr>
        <dsp:cNvPr id="0" name=""/>
        <dsp:cNvSpPr/>
      </dsp:nvSpPr>
      <dsp:spPr>
        <a:xfrm rot="10800000">
          <a:off x="0" y="1838"/>
          <a:ext cx="7886700" cy="1043498"/>
        </a:xfrm>
        <a:prstGeom prst="upArrowCallou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rPr>
            <a:t>Screening</a:t>
          </a:r>
        </a:p>
      </dsp:txBody>
      <dsp:txXfrm rot="-10800000">
        <a:off x="0" y="1838"/>
        <a:ext cx="7886700" cy="366267"/>
      </dsp:txXfrm>
    </dsp:sp>
    <dsp:sp modelId="{9DF4990B-571B-4373-8F6D-692EB6F5009E}">
      <dsp:nvSpPr>
        <dsp:cNvPr id="0" name=""/>
        <dsp:cNvSpPr/>
      </dsp:nvSpPr>
      <dsp:spPr>
        <a:xfrm>
          <a:off x="3850" y="368106"/>
          <a:ext cx="2626332" cy="312006"/>
        </a:xfrm>
        <a:prstGeom prst="rect">
          <a:avLst/>
        </a:prstGeom>
        <a:solidFill>
          <a:schemeClr val="accent4">
            <a:tint val="40000"/>
            <a:alpha val="90000"/>
            <a:hueOff val="9742546"/>
            <a:satOff val="-51836"/>
            <a:lumOff val="-2953"/>
            <a:alphaOff val="0"/>
          </a:schemeClr>
        </a:solidFill>
        <a:ln w="12700" cap="flat" cmpd="sng" algn="ctr">
          <a:solidFill>
            <a:schemeClr val="accent4">
              <a:tint val="40000"/>
              <a:alpha val="90000"/>
              <a:hueOff val="9742546"/>
              <a:satOff val="-51836"/>
              <a:lumOff val="-29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a:solidFill>
                <a:schemeClr val="tx1"/>
              </a:solidFill>
            </a:rPr>
            <a:t>Contextual Challenges</a:t>
          </a:r>
        </a:p>
      </dsp:txBody>
      <dsp:txXfrm>
        <a:off x="3850" y="368106"/>
        <a:ext cx="2626332" cy="312006"/>
      </dsp:txXfrm>
    </dsp:sp>
    <dsp:sp modelId="{EF9FFB80-3280-4A44-9D79-2FBFC745321D}">
      <dsp:nvSpPr>
        <dsp:cNvPr id="0" name=""/>
        <dsp:cNvSpPr/>
      </dsp:nvSpPr>
      <dsp:spPr>
        <a:xfrm>
          <a:off x="2630183" y="368106"/>
          <a:ext cx="2626332" cy="312006"/>
        </a:xfrm>
        <a:prstGeom prst="rect">
          <a:avLst/>
        </a:prstGeom>
        <a:solidFill>
          <a:schemeClr val="accent4">
            <a:tint val="40000"/>
            <a:alpha val="90000"/>
            <a:hueOff val="10628232"/>
            <a:satOff val="-56549"/>
            <a:lumOff val="-3222"/>
            <a:alphaOff val="0"/>
          </a:schemeClr>
        </a:solidFill>
        <a:ln w="12700" cap="flat" cmpd="sng" algn="ctr">
          <a:solidFill>
            <a:schemeClr val="accent4">
              <a:tint val="40000"/>
              <a:alpha val="90000"/>
              <a:hueOff val="10628232"/>
              <a:satOff val="-56549"/>
              <a:lumOff val="-32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a:solidFill>
                <a:schemeClr val="tx1"/>
              </a:solidFill>
            </a:rPr>
            <a:t>Operational Footprint</a:t>
          </a:r>
        </a:p>
      </dsp:txBody>
      <dsp:txXfrm>
        <a:off x="2630183" y="368106"/>
        <a:ext cx="2626332" cy="312006"/>
      </dsp:txXfrm>
    </dsp:sp>
    <dsp:sp modelId="{143DCB35-41C2-4453-9770-88DD6FCB5F20}">
      <dsp:nvSpPr>
        <dsp:cNvPr id="0" name=""/>
        <dsp:cNvSpPr/>
      </dsp:nvSpPr>
      <dsp:spPr>
        <a:xfrm>
          <a:off x="5256516" y="368106"/>
          <a:ext cx="2626332" cy="312006"/>
        </a:xfrm>
        <a:prstGeom prst="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a:solidFill>
                <a:schemeClr val="tx1"/>
              </a:solidFill>
            </a:rPr>
            <a:t>Industry Issues</a:t>
          </a:r>
        </a:p>
      </dsp:txBody>
      <dsp:txXfrm>
        <a:off x="5256516" y="368106"/>
        <a:ext cx="2626332" cy="31200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9AA03-2290-4BB9-A8D1-5E04F643E53F}">
      <dsp:nvSpPr>
        <dsp:cNvPr id="0" name=""/>
        <dsp:cNvSpPr/>
      </dsp:nvSpPr>
      <dsp:spPr>
        <a:xfrm>
          <a:off x="0" y="4304794"/>
          <a:ext cx="2993091" cy="612943"/>
        </a:xfrm>
        <a:prstGeom prst="rect">
          <a:avLst/>
        </a:prstGeom>
        <a:solidFill>
          <a:srgbClr val="FFE4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Management and Monitoring</a:t>
          </a:r>
        </a:p>
      </dsp:txBody>
      <dsp:txXfrm>
        <a:off x="0" y="4304794"/>
        <a:ext cx="2993091" cy="612943"/>
      </dsp:txXfrm>
    </dsp:sp>
    <dsp:sp modelId="{AB875082-2683-45CE-851A-E04225AA7F14}">
      <dsp:nvSpPr>
        <dsp:cNvPr id="0" name=""/>
        <dsp:cNvSpPr/>
      </dsp:nvSpPr>
      <dsp:spPr>
        <a:xfrm rot="10800000">
          <a:off x="0" y="3760718"/>
          <a:ext cx="2993091" cy="564791"/>
        </a:xfrm>
        <a:prstGeom prst="upArrowCallout">
          <a:avLst/>
        </a:prstGeom>
        <a:solidFill>
          <a:srgbClr val="D6F9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Mitigation Action Plan</a:t>
          </a:r>
          <a:endParaRPr lang="en-US" sz="1600" kern="1200" dirty="0">
            <a:solidFill>
              <a:schemeClr val="tx1"/>
            </a:solidFill>
          </a:endParaRPr>
        </a:p>
      </dsp:txBody>
      <dsp:txXfrm rot="10800000">
        <a:off x="0" y="3760718"/>
        <a:ext cx="2993091" cy="366984"/>
      </dsp:txXfrm>
    </dsp:sp>
    <dsp:sp modelId="{0C1279DA-ABB3-4921-9C0D-F7A7F49DF56F}">
      <dsp:nvSpPr>
        <dsp:cNvPr id="0" name=""/>
        <dsp:cNvSpPr/>
      </dsp:nvSpPr>
      <dsp:spPr>
        <a:xfrm rot="10800000">
          <a:off x="0" y="1016333"/>
          <a:ext cx="2993091" cy="2679372"/>
        </a:xfrm>
        <a:prstGeom prst="upArrowCallou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Field-based HRIA</a:t>
          </a:r>
          <a:endParaRPr lang="en-US" sz="1600" kern="1200" dirty="0">
            <a:solidFill>
              <a:schemeClr val="tx1"/>
            </a:solidFill>
          </a:endParaRPr>
        </a:p>
      </dsp:txBody>
      <dsp:txXfrm rot="-10800000">
        <a:off x="0" y="1016333"/>
        <a:ext cx="2993091" cy="940459"/>
      </dsp:txXfrm>
    </dsp:sp>
    <dsp:sp modelId="{C503D4FF-26B0-4C97-AD8F-47CC21959C73}">
      <dsp:nvSpPr>
        <dsp:cNvPr id="0" name=""/>
        <dsp:cNvSpPr/>
      </dsp:nvSpPr>
      <dsp:spPr>
        <a:xfrm>
          <a:off x="42501" y="1891013"/>
          <a:ext cx="727021" cy="110359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Aggregated data</a:t>
          </a:r>
          <a:endParaRPr lang="en-US" sz="1200" kern="1200" dirty="0">
            <a:solidFill>
              <a:schemeClr val="tx1"/>
            </a:solidFill>
          </a:endParaRPr>
        </a:p>
      </dsp:txBody>
      <dsp:txXfrm>
        <a:off x="42501" y="1891013"/>
        <a:ext cx="727021" cy="1103591"/>
      </dsp:txXfrm>
    </dsp:sp>
    <dsp:sp modelId="{5BE06981-E698-476E-B2C1-B7034DCBF429}">
      <dsp:nvSpPr>
        <dsp:cNvPr id="0" name=""/>
        <dsp:cNvSpPr/>
      </dsp:nvSpPr>
      <dsp:spPr>
        <a:xfrm>
          <a:off x="769523" y="1891013"/>
          <a:ext cx="727021" cy="1103591"/>
        </a:xfrm>
        <a:prstGeom prst="rect">
          <a:avLst/>
        </a:prstGeom>
        <a:solidFill>
          <a:schemeClr val="accent4">
            <a:tint val="40000"/>
            <a:alpha val="90000"/>
            <a:hueOff val="3837973"/>
            <a:satOff val="-20420"/>
            <a:lumOff val="-1163"/>
            <a:alphaOff val="0"/>
          </a:schemeClr>
        </a:solidFill>
        <a:ln w="12700" cap="flat" cmpd="sng" algn="ctr">
          <a:solidFill>
            <a:schemeClr val="accent4">
              <a:tint val="40000"/>
              <a:alpha val="90000"/>
              <a:hueOff val="3837973"/>
              <a:satOff val="-20420"/>
              <a:lumOff val="-116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Acquire </a:t>
          </a:r>
          <a:r>
            <a:rPr lang="en-US" sz="1200" kern="1200" dirty="0" err="1" smtClean="0">
              <a:solidFill>
                <a:schemeClr val="tx1"/>
              </a:solidFill>
            </a:rPr>
            <a:t>Righst</a:t>
          </a:r>
          <a:r>
            <a:rPr lang="en-US" sz="1200" kern="1200" dirty="0" smtClean="0">
              <a:solidFill>
                <a:schemeClr val="tx1"/>
              </a:solidFill>
            </a:rPr>
            <a:t>-holder Views</a:t>
          </a:r>
          <a:endParaRPr lang="en-US" sz="1200" kern="1200" dirty="0">
            <a:solidFill>
              <a:schemeClr val="tx1"/>
            </a:solidFill>
          </a:endParaRPr>
        </a:p>
      </dsp:txBody>
      <dsp:txXfrm>
        <a:off x="769523" y="1891013"/>
        <a:ext cx="727021" cy="1103591"/>
      </dsp:txXfrm>
    </dsp:sp>
    <dsp:sp modelId="{90495F3D-BA6A-4032-9AA4-5943A09C9C12}">
      <dsp:nvSpPr>
        <dsp:cNvPr id="0" name=""/>
        <dsp:cNvSpPr/>
      </dsp:nvSpPr>
      <dsp:spPr>
        <a:xfrm>
          <a:off x="1496545" y="1891013"/>
          <a:ext cx="727021" cy="1103591"/>
        </a:xfrm>
        <a:prstGeom prst="rect">
          <a:avLst/>
        </a:prstGeom>
        <a:solidFill>
          <a:schemeClr val="accent4">
            <a:tint val="40000"/>
            <a:alpha val="90000"/>
            <a:hueOff val="7675946"/>
            <a:satOff val="-40841"/>
            <a:lumOff val="-2327"/>
            <a:alphaOff val="0"/>
          </a:schemeClr>
        </a:solidFill>
        <a:ln w="12700" cap="flat" cmpd="sng" algn="ctr">
          <a:solidFill>
            <a:schemeClr val="accent4">
              <a:tint val="40000"/>
              <a:alpha val="90000"/>
              <a:hueOff val="7675946"/>
              <a:satOff val="-40841"/>
              <a:lumOff val="-232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Identify Gaps</a:t>
          </a:r>
          <a:endParaRPr lang="en-US" sz="1200" kern="1200" dirty="0">
            <a:solidFill>
              <a:schemeClr val="tx1"/>
            </a:solidFill>
          </a:endParaRPr>
        </a:p>
      </dsp:txBody>
      <dsp:txXfrm>
        <a:off x="1496545" y="1891013"/>
        <a:ext cx="727021" cy="1103591"/>
      </dsp:txXfrm>
    </dsp:sp>
    <dsp:sp modelId="{AF00D8BE-2EC4-46B4-879E-8FD8B1604CD5}">
      <dsp:nvSpPr>
        <dsp:cNvPr id="0" name=""/>
        <dsp:cNvSpPr/>
      </dsp:nvSpPr>
      <dsp:spPr>
        <a:xfrm>
          <a:off x="2223567" y="1891013"/>
          <a:ext cx="727021" cy="1103591"/>
        </a:xfrm>
        <a:prstGeom prst="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Rate Impacts</a:t>
          </a:r>
          <a:endParaRPr lang="en-US" sz="1200" kern="1200" dirty="0">
            <a:solidFill>
              <a:schemeClr val="tx1"/>
            </a:solidFill>
          </a:endParaRPr>
        </a:p>
      </dsp:txBody>
      <dsp:txXfrm>
        <a:off x="2223567" y="1891013"/>
        <a:ext cx="727021" cy="1103591"/>
      </dsp:txXfrm>
    </dsp:sp>
    <dsp:sp modelId="{011F8966-FC37-4E2F-9664-F83536204735}">
      <dsp:nvSpPr>
        <dsp:cNvPr id="0" name=""/>
        <dsp:cNvSpPr/>
      </dsp:nvSpPr>
      <dsp:spPr>
        <a:xfrm rot="10800000">
          <a:off x="0" y="468413"/>
          <a:ext cx="2993091" cy="654364"/>
        </a:xfrm>
        <a:prstGeom prst="upArrowCallout">
          <a:avLst/>
        </a:prstGeom>
        <a:solidFill>
          <a:srgbClr val="A5E9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Scoping</a:t>
          </a:r>
        </a:p>
      </dsp:txBody>
      <dsp:txXfrm rot="10800000">
        <a:off x="0" y="468413"/>
        <a:ext cx="2993091" cy="425186"/>
      </dsp:txXfrm>
    </dsp:sp>
    <dsp:sp modelId="{0CD1530F-D320-4081-870A-BF9E97936027}">
      <dsp:nvSpPr>
        <dsp:cNvPr id="0" name=""/>
        <dsp:cNvSpPr/>
      </dsp:nvSpPr>
      <dsp:spPr>
        <a:xfrm rot="10800000">
          <a:off x="0" y="1250"/>
          <a:ext cx="2993091" cy="487878"/>
        </a:xfrm>
        <a:prstGeom prst="upArrowCallout">
          <a:avLst/>
        </a:prstGeom>
        <a:solidFill>
          <a:srgbClr val="AABF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Screening</a:t>
          </a:r>
        </a:p>
      </dsp:txBody>
      <dsp:txXfrm rot="10800000">
        <a:off x="0" y="1250"/>
        <a:ext cx="2993091" cy="31700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E07E2F-5CF6-4FF7-B416-43551AB0D5BE}">
      <dsp:nvSpPr>
        <dsp:cNvPr id="0" name=""/>
        <dsp:cNvSpPr/>
      </dsp:nvSpPr>
      <dsp:spPr>
        <a:xfrm>
          <a:off x="2740937" y="1273"/>
          <a:ext cx="2436787" cy="101058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Cataloging and interviewing</a:t>
          </a:r>
          <a:endParaRPr lang="en-US" sz="1500" kern="1200" dirty="0"/>
        </a:p>
      </dsp:txBody>
      <dsp:txXfrm>
        <a:off x="2740937" y="127597"/>
        <a:ext cx="2057817" cy="757941"/>
      </dsp:txXfrm>
    </dsp:sp>
    <dsp:sp modelId="{AE17AD74-A511-4FC9-B7F5-ADF5B16D9705}">
      <dsp:nvSpPr>
        <dsp:cNvPr id="0" name=""/>
        <dsp:cNvSpPr/>
      </dsp:nvSpPr>
      <dsp:spPr>
        <a:xfrm>
          <a:off x="478462" y="1273"/>
          <a:ext cx="2262475" cy="1010588"/>
        </a:xfrm>
        <a:prstGeom prst="roundRect">
          <a:avLst/>
        </a:prstGeom>
        <a:solidFill>
          <a:schemeClr val="accent2">
            <a:lumMod val="20000"/>
            <a:lumOff val="8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rPr>
            <a:t>Aggregate Data</a:t>
          </a:r>
          <a:endParaRPr lang="en-US" sz="2000" kern="1200" dirty="0">
            <a:solidFill>
              <a:schemeClr val="tx1"/>
            </a:solidFill>
          </a:endParaRPr>
        </a:p>
      </dsp:txBody>
      <dsp:txXfrm>
        <a:off x="527795" y="50606"/>
        <a:ext cx="2163809" cy="911922"/>
      </dsp:txXfrm>
    </dsp:sp>
    <dsp:sp modelId="{60368C2F-4E1D-471A-9CC9-8D6AFC37927A}">
      <dsp:nvSpPr>
        <dsp:cNvPr id="0" name=""/>
        <dsp:cNvSpPr/>
      </dsp:nvSpPr>
      <dsp:spPr>
        <a:xfrm>
          <a:off x="2740937" y="1112920"/>
          <a:ext cx="2436787" cy="101058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Train your guide</a:t>
          </a:r>
          <a:endParaRPr lang="en-US" sz="1500" kern="1200" dirty="0"/>
        </a:p>
        <a:p>
          <a:pPr marL="114300" lvl="1" indent="-114300" algn="l" defTabSz="666750">
            <a:lnSpc>
              <a:spcPct val="90000"/>
            </a:lnSpc>
            <a:spcBef>
              <a:spcPct val="0"/>
            </a:spcBef>
            <a:spcAft>
              <a:spcPct val="15000"/>
            </a:spcAft>
            <a:buChar char="••"/>
          </a:pPr>
          <a:r>
            <a:rPr lang="en-US" sz="1500" kern="1200" dirty="0" smtClean="0"/>
            <a:t>Test your questions</a:t>
          </a:r>
          <a:endParaRPr lang="en-US" sz="1500" kern="1200" dirty="0"/>
        </a:p>
        <a:p>
          <a:pPr marL="114300" lvl="1" indent="-114300" algn="l" defTabSz="666750">
            <a:lnSpc>
              <a:spcPct val="90000"/>
            </a:lnSpc>
            <a:spcBef>
              <a:spcPct val="0"/>
            </a:spcBef>
            <a:spcAft>
              <a:spcPct val="15000"/>
            </a:spcAft>
            <a:buChar char="••"/>
          </a:pPr>
          <a:r>
            <a:rPr lang="en-US" sz="1500" kern="1200" dirty="0" smtClean="0"/>
            <a:t>Plan a sampling Strategy</a:t>
          </a:r>
          <a:endParaRPr lang="en-US" sz="1500" kern="1200" dirty="0"/>
        </a:p>
      </dsp:txBody>
      <dsp:txXfrm>
        <a:off x="2740937" y="1239244"/>
        <a:ext cx="2057817" cy="757941"/>
      </dsp:txXfrm>
    </dsp:sp>
    <dsp:sp modelId="{8F2EA79B-AF10-4399-8DA0-8CFA783428B4}">
      <dsp:nvSpPr>
        <dsp:cNvPr id="0" name=""/>
        <dsp:cNvSpPr/>
      </dsp:nvSpPr>
      <dsp:spPr>
        <a:xfrm>
          <a:off x="478462" y="1112920"/>
          <a:ext cx="2262475" cy="1010588"/>
        </a:xfrm>
        <a:prstGeom prst="roundRect">
          <a:avLst/>
        </a:prstGeom>
        <a:solidFill>
          <a:srgbClr val="C1F7C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rPr>
            <a:t>Acquiring Rightsholder Views</a:t>
          </a:r>
          <a:endParaRPr lang="en-US" sz="2000" kern="1200" dirty="0">
            <a:solidFill>
              <a:schemeClr val="tx1"/>
            </a:solidFill>
          </a:endParaRPr>
        </a:p>
      </dsp:txBody>
      <dsp:txXfrm>
        <a:off x="527795" y="1162253"/>
        <a:ext cx="2163809" cy="911922"/>
      </dsp:txXfrm>
    </dsp:sp>
    <dsp:sp modelId="{3F14B2ED-B9EA-4102-B8E2-3314C65C4897}">
      <dsp:nvSpPr>
        <dsp:cNvPr id="0" name=""/>
        <dsp:cNvSpPr/>
      </dsp:nvSpPr>
      <dsp:spPr>
        <a:xfrm>
          <a:off x="2740937" y="2224567"/>
          <a:ext cx="2436787" cy="101058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Triangulation</a:t>
          </a:r>
          <a:endParaRPr lang="en-US" sz="1500" kern="1200" dirty="0"/>
        </a:p>
      </dsp:txBody>
      <dsp:txXfrm>
        <a:off x="2740937" y="2350891"/>
        <a:ext cx="2057817" cy="757941"/>
      </dsp:txXfrm>
    </dsp:sp>
    <dsp:sp modelId="{A90B3766-A5D2-4A43-A4C0-77A686BE7647}">
      <dsp:nvSpPr>
        <dsp:cNvPr id="0" name=""/>
        <dsp:cNvSpPr/>
      </dsp:nvSpPr>
      <dsp:spPr>
        <a:xfrm>
          <a:off x="478462" y="2224567"/>
          <a:ext cx="2262475" cy="1010588"/>
        </a:xfrm>
        <a:prstGeom prst="roundRect">
          <a:avLst/>
        </a:prstGeom>
        <a:solidFill>
          <a:srgbClr val="A5E9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rPr>
            <a:t>Identifying Gaps</a:t>
          </a:r>
          <a:endParaRPr lang="en-US" sz="2000" kern="1200" dirty="0">
            <a:solidFill>
              <a:schemeClr val="tx1"/>
            </a:solidFill>
          </a:endParaRPr>
        </a:p>
      </dsp:txBody>
      <dsp:txXfrm>
        <a:off x="527795" y="2273900"/>
        <a:ext cx="2163809" cy="911922"/>
      </dsp:txXfrm>
    </dsp:sp>
    <dsp:sp modelId="{483775B1-462E-4595-99EA-0C8D55EAE18F}">
      <dsp:nvSpPr>
        <dsp:cNvPr id="0" name=""/>
        <dsp:cNvSpPr/>
      </dsp:nvSpPr>
      <dsp:spPr>
        <a:xfrm>
          <a:off x="2740937" y="3336214"/>
          <a:ext cx="2436787" cy="1010588"/>
        </a:xfrm>
        <a:prstGeom prst="rightArrow">
          <a:avLst>
            <a:gd name="adj1" fmla="val 75000"/>
            <a:gd name="adj2" fmla="val 50000"/>
          </a:avLst>
        </a:prstGeom>
        <a:solidFill>
          <a:srgbClr val="AABFE4"/>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Scoring process</a:t>
          </a:r>
          <a:endParaRPr lang="en-US" sz="1500" kern="1200" dirty="0"/>
        </a:p>
      </dsp:txBody>
      <dsp:txXfrm>
        <a:off x="2740937" y="3462538"/>
        <a:ext cx="2057817" cy="757941"/>
      </dsp:txXfrm>
    </dsp:sp>
    <dsp:sp modelId="{579DBEA6-8E8C-4C81-8D24-24B884968E0E}">
      <dsp:nvSpPr>
        <dsp:cNvPr id="0" name=""/>
        <dsp:cNvSpPr/>
      </dsp:nvSpPr>
      <dsp:spPr>
        <a:xfrm>
          <a:off x="478462" y="3336214"/>
          <a:ext cx="2262475" cy="1010588"/>
        </a:xfrm>
        <a:prstGeom prst="roundRect">
          <a:avLst/>
        </a:prstGeom>
        <a:solidFill>
          <a:srgbClr val="AABF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rPr>
            <a:t>Rating Impacts</a:t>
          </a:r>
          <a:endParaRPr lang="en-US" sz="2000" kern="1200" dirty="0">
            <a:solidFill>
              <a:schemeClr val="tx1"/>
            </a:solidFill>
          </a:endParaRPr>
        </a:p>
      </dsp:txBody>
      <dsp:txXfrm>
        <a:off x="527795" y="3385547"/>
        <a:ext cx="2163809" cy="91192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E07E2F-5CF6-4FF7-B416-43551AB0D5BE}">
      <dsp:nvSpPr>
        <dsp:cNvPr id="0" name=""/>
        <dsp:cNvSpPr/>
      </dsp:nvSpPr>
      <dsp:spPr>
        <a:xfrm>
          <a:off x="2740937" y="1273"/>
          <a:ext cx="2436787" cy="101058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Cataloging and interviewing</a:t>
          </a:r>
          <a:endParaRPr lang="en-US" sz="1500" kern="1200" dirty="0"/>
        </a:p>
      </dsp:txBody>
      <dsp:txXfrm>
        <a:off x="2740937" y="127597"/>
        <a:ext cx="2057817" cy="757941"/>
      </dsp:txXfrm>
    </dsp:sp>
    <dsp:sp modelId="{AE17AD74-A511-4FC9-B7F5-ADF5B16D9705}">
      <dsp:nvSpPr>
        <dsp:cNvPr id="0" name=""/>
        <dsp:cNvSpPr/>
      </dsp:nvSpPr>
      <dsp:spPr>
        <a:xfrm>
          <a:off x="478462" y="1273"/>
          <a:ext cx="2262475" cy="1010588"/>
        </a:xfrm>
        <a:prstGeom prst="roundRect">
          <a:avLst/>
        </a:prstGeom>
        <a:solidFill>
          <a:schemeClr val="accent2">
            <a:lumMod val="20000"/>
            <a:lumOff val="8000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rPr>
            <a:t>Aggregate Data</a:t>
          </a:r>
          <a:endParaRPr lang="en-US" sz="2000" kern="1200" dirty="0">
            <a:solidFill>
              <a:schemeClr val="tx1"/>
            </a:solidFill>
          </a:endParaRPr>
        </a:p>
      </dsp:txBody>
      <dsp:txXfrm>
        <a:off x="527795" y="50606"/>
        <a:ext cx="2163809" cy="911922"/>
      </dsp:txXfrm>
    </dsp:sp>
    <dsp:sp modelId="{60368C2F-4E1D-471A-9CC9-8D6AFC37927A}">
      <dsp:nvSpPr>
        <dsp:cNvPr id="0" name=""/>
        <dsp:cNvSpPr/>
      </dsp:nvSpPr>
      <dsp:spPr>
        <a:xfrm>
          <a:off x="2740937" y="1112920"/>
          <a:ext cx="2436787" cy="101058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Train your guide</a:t>
          </a:r>
          <a:endParaRPr lang="en-US" sz="1500" kern="1200" dirty="0"/>
        </a:p>
        <a:p>
          <a:pPr marL="114300" lvl="1" indent="-114300" algn="l" defTabSz="666750">
            <a:lnSpc>
              <a:spcPct val="90000"/>
            </a:lnSpc>
            <a:spcBef>
              <a:spcPct val="0"/>
            </a:spcBef>
            <a:spcAft>
              <a:spcPct val="15000"/>
            </a:spcAft>
            <a:buChar char="••"/>
          </a:pPr>
          <a:r>
            <a:rPr lang="en-US" sz="1500" kern="1200" dirty="0" smtClean="0"/>
            <a:t>Test your questions</a:t>
          </a:r>
          <a:endParaRPr lang="en-US" sz="1500" kern="1200" dirty="0"/>
        </a:p>
        <a:p>
          <a:pPr marL="114300" lvl="1" indent="-114300" algn="l" defTabSz="666750">
            <a:lnSpc>
              <a:spcPct val="90000"/>
            </a:lnSpc>
            <a:spcBef>
              <a:spcPct val="0"/>
            </a:spcBef>
            <a:spcAft>
              <a:spcPct val="15000"/>
            </a:spcAft>
            <a:buChar char="••"/>
          </a:pPr>
          <a:r>
            <a:rPr lang="en-US" sz="1500" kern="1200" dirty="0" smtClean="0"/>
            <a:t>Plan a sampling Strategy</a:t>
          </a:r>
          <a:endParaRPr lang="en-US" sz="1500" kern="1200" dirty="0"/>
        </a:p>
      </dsp:txBody>
      <dsp:txXfrm>
        <a:off x="2740937" y="1239244"/>
        <a:ext cx="2057817" cy="757941"/>
      </dsp:txXfrm>
    </dsp:sp>
    <dsp:sp modelId="{8F2EA79B-AF10-4399-8DA0-8CFA783428B4}">
      <dsp:nvSpPr>
        <dsp:cNvPr id="0" name=""/>
        <dsp:cNvSpPr/>
      </dsp:nvSpPr>
      <dsp:spPr>
        <a:xfrm>
          <a:off x="478462" y="1112920"/>
          <a:ext cx="2262475" cy="1010588"/>
        </a:xfrm>
        <a:prstGeom prst="roundRect">
          <a:avLst/>
        </a:prstGeom>
        <a:solidFill>
          <a:srgbClr val="C1F7CB"/>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rPr>
            <a:t>Acquiring Rightsholder Views</a:t>
          </a:r>
          <a:endParaRPr lang="en-US" sz="2000" kern="1200" dirty="0">
            <a:solidFill>
              <a:schemeClr val="tx1"/>
            </a:solidFill>
          </a:endParaRPr>
        </a:p>
      </dsp:txBody>
      <dsp:txXfrm>
        <a:off x="527795" y="1162253"/>
        <a:ext cx="2163809" cy="911922"/>
      </dsp:txXfrm>
    </dsp:sp>
    <dsp:sp modelId="{3F14B2ED-B9EA-4102-B8E2-3314C65C4897}">
      <dsp:nvSpPr>
        <dsp:cNvPr id="0" name=""/>
        <dsp:cNvSpPr/>
      </dsp:nvSpPr>
      <dsp:spPr>
        <a:xfrm>
          <a:off x="2740937" y="2224567"/>
          <a:ext cx="2436787" cy="101058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Triangulation</a:t>
          </a:r>
          <a:endParaRPr lang="en-US" sz="1500" kern="1200" dirty="0"/>
        </a:p>
      </dsp:txBody>
      <dsp:txXfrm>
        <a:off x="2740937" y="2350891"/>
        <a:ext cx="2057817" cy="757941"/>
      </dsp:txXfrm>
    </dsp:sp>
    <dsp:sp modelId="{A90B3766-A5D2-4A43-A4C0-77A686BE7647}">
      <dsp:nvSpPr>
        <dsp:cNvPr id="0" name=""/>
        <dsp:cNvSpPr/>
      </dsp:nvSpPr>
      <dsp:spPr>
        <a:xfrm>
          <a:off x="478462" y="2224567"/>
          <a:ext cx="2262475" cy="1010588"/>
        </a:xfrm>
        <a:prstGeom prst="roundRect">
          <a:avLst/>
        </a:prstGeom>
        <a:solidFill>
          <a:srgbClr val="A5E9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rPr>
            <a:t>Identifying Gaps</a:t>
          </a:r>
          <a:endParaRPr lang="en-US" sz="2000" kern="1200" dirty="0">
            <a:solidFill>
              <a:schemeClr val="tx1"/>
            </a:solidFill>
          </a:endParaRPr>
        </a:p>
      </dsp:txBody>
      <dsp:txXfrm>
        <a:off x="527795" y="2273900"/>
        <a:ext cx="2163809" cy="911922"/>
      </dsp:txXfrm>
    </dsp:sp>
    <dsp:sp modelId="{483775B1-462E-4595-99EA-0C8D55EAE18F}">
      <dsp:nvSpPr>
        <dsp:cNvPr id="0" name=""/>
        <dsp:cNvSpPr/>
      </dsp:nvSpPr>
      <dsp:spPr>
        <a:xfrm>
          <a:off x="2740937" y="3336214"/>
          <a:ext cx="2436787" cy="1010588"/>
        </a:xfrm>
        <a:prstGeom prst="rightArrow">
          <a:avLst>
            <a:gd name="adj1" fmla="val 75000"/>
            <a:gd name="adj2" fmla="val 50000"/>
          </a:avLst>
        </a:prstGeom>
        <a:solidFill>
          <a:srgbClr val="AABFE4"/>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Scoring process</a:t>
          </a:r>
          <a:endParaRPr lang="en-US" sz="1500" kern="1200" dirty="0"/>
        </a:p>
      </dsp:txBody>
      <dsp:txXfrm>
        <a:off x="2740937" y="3462538"/>
        <a:ext cx="2057817" cy="757941"/>
      </dsp:txXfrm>
    </dsp:sp>
    <dsp:sp modelId="{579DBEA6-8E8C-4C81-8D24-24B884968E0E}">
      <dsp:nvSpPr>
        <dsp:cNvPr id="0" name=""/>
        <dsp:cNvSpPr/>
      </dsp:nvSpPr>
      <dsp:spPr>
        <a:xfrm>
          <a:off x="478462" y="3336214"/>
          <a:ext cx="2262475" cy="1010588"/>
        </a:xfrm>
        <a:prstGeom prst="roundRect">
          <a:avLst/>
        </a:prstGeom>
        <a:solidFill>
          <a:srgbClr val="AABF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rPr>
            <a:t>Rating Impacts</a:t>
          </a:r>
          <a:endParaRPr lang="en-US" sz="2000" kern="1200" dirty="0">
            <a:solidFill>
              <a:schemeClr val="tx1"/>
            </a:solidFill>
          </a:endParaRPr>
        </a:p>
      </dsp:txBody>
      <dsp:txXfrm>
        <a:off x="527795" y="3385547"/>
        <a:ext cx="2163809" cy="91192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9AA03-2290-4BB9-A8D1-5E04F643E53F}">
      <dsp:nvSpPr>
        <dsp:cNvPr id="0" name=""/>
        <dsp:cNvSpPr/>
      </dsp:nvSpPr>
      <dsp:spPr>
        <a:xfrm>
          <a:off x="0" y="4304794"/>
          <a:ext cx="2993091" cy="612943"/>
        </a:xfrm>
        <a:prstGeom prst="rect">
          <a:avLst/>
        </a:prstGeom>
        <a:solidFill>
          <a:srgbClr val="FFE4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Management and Monitoring</a:t>
          </a:r>
        </a:p>
      </dsp:txBody>
      <dsp:txXfrm>
        <a:off x="0" y="4304794"/>
        <a:ext cx="2993091" cy="612943"/>
      </dsp:txXfrm>
    </dsp:sp>
    <dsp:sp modelId="{AB875082-2683-45CE-851A-E04225AA7F14}">
      <dsp:nvSpPr>
        <dsp:cNvPr id="0" name=""/>
        <dsp:cNvSpPr/>
      </dsp:nvSpPr>
      <dsp:spPr>
        <a:xfrm rot="10800000">
          <a:off x="0" y="3760718"/>
          <a:ext cx="2993091" cy="564791"/>
        </a:xfrm>
        <a:prstGeom prst="upArrowCallout">
          <a:avLst/>
        </a:prstGeom>
        <a:solidFill>
          <a:srgbClr val="D6F9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Mitigation Action Plan</a:t>
          </a:r>
          <a:endParaRPr lang="en-US" sz="1600" kern="1200" dirty="0">
            <a:solidFill>
              <a:schemeClr val="tx1"/>
            </a:solidFill>
          </a:endParaRPr>
        </a:p>
      </dsp:txBody>
      <dsp:txXfrm rot="10800000">
        <a:off x="0" y="3760718"/>
        <a:ext cx="2993091" cy="366984"/>
      </dsp:txXfrm>
    </dsp:sp>
    <dsp:sp modelId="{0C1279DA-ABB3-4921-9C0D-F7A7F49DF56F}">
      <dsp:nvSpPr>
        <dsp:cNvPr id="0" name=""/>
        <dsp:cNvSpPr/>
      </dsp:nvSpPr>
      <dsp:spPr>
        <a:xfrm rot="10800000">
          <a:off x="0" y="1016333"/>
          <a:ext cx="2993091" cy="2679372"/>
        </a:xfrm>
        <a:prstGeom prst="upArrowCallou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Field-based HRIA</a:t>
          </a:r>
          <a:endParaRPr lang="en-US" sz="1600" kern="1200" dirty="0">
            <a:solidFill>
              <a:schemeClr val="tx1"/>
            </a:solidFill>
          </a:endParaRPr>
        </a:p>
      </dsp:txBody>
      <dsp:txXfrm rot="-10800000">
        <a:off x="0" y="1016333"/>
        <a:ext cx="2993091" cy="940459"/>
      </dsp:txXfrm>
    </dsp:sp>
    <dsp:sp modelId="{C503D4FF-26B0-4C97-AD8F-47CC21959C73}">
      <dsp:nvSpPr>
        <dsp:cNvPr id="0" name=""/>
        <dsp:cNvSpPr/>
      </dsp:nvSpPr>
      <dsp:spPr>
        <a:xfrm>
          <a:off x="42501" y="1891013"/>
          <a:ext cx="727021" cy="110359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Aggregated data</a:t>
          </a:r>
          <a:endParaRPr lang="en-US" sz="1200" kern="1200" dirty="0">
            <a:solidFill>
              <a:schemeClr val="tx1"/>
            </a:solidFill>
          </a:endParaRPr>
        </a:p>
      </dsp:txBody>
      <dsp:txXfrm>
        <a:off x="42501" y="1891013"/>
        <a:ext cx="727021" cy="1103591"/>
      </dsp:txXfrm>
    </dsp:sp>
    <dsp:sp modelId="{5BE06981-E698-476E-B2C1-B7034DCBF429}">
      <dsp:nvSpPr>
        <dsp:cNvPr id="0" name=""/>
        <dsp:cNvSpPr/>
      </dsp:nvSpPr>
      <dsp:spPr>
        <a:xfrm>
          <a:off x="769523" y="1891013"/>
          <a:ext cx="727021" cy="1103591"/>
        </a:xfrm>
        <a:prstGeom prst="rect">
          <a:avLst/>
        </a:prstGeom>
        <a:solidFill>
          <a:schemeClr val="accent4">
            <a:tint val="40000"/>
            <a:alpha val="90000"/>
            <a:hueOff val="3837973"/>
            <a:satOff val="-20420"/>
            <a:lumOff val="-1163"/>
            <a:alphaOff val="0"/>
          </a:schemeClr>
        </a:solidFill>
        <a:ln w="12700" cap="flat" cmpd="sng" algn="ctr">
          <a:solidFill>
            <a:schemeClr val="accent4">
              <a:tint val="40000"/>
              <a:alpha val="90000"/>
              <a:hueOff val="3837973"/>
              <a:satOff val="-20420"/>
              <a:lumOff val="-116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Acquire </a:t>
          </a:r>
          <a:r>
            <a:rPr lang="en-US" sz="1200" kern="1200" dirty="0" err="1" smtClean="0">
              <a:solidFill>
                <a:schemeClr val="tx1"/>
              </a:solidFill>
            </a:rPr>
            <a:t>Righst</a:t>
          </a:r>
          <a:r>
            <a:rPr lang="en-US" sz="1200" kern="1200" smtClean="0">
              <a:solidFill>
                <a:schemeClr val="tx1"/>
              </a:solidFill>
            </a:rPr>
            <a:t>-holder </a:t>
          </a:r>
          <a:r>
            <a:rPr lang="en-US" sz="1200" kern="1200" dirty="0" smtClean="0">
              <a:solidFill>
                <a:schemeClr val="tx1"/>
              </a:solidFill>
            </a:rPr>
            <a:t>Views</a:t>
          </a:r>
          <a:endParaRPr lang="en-US" sz="1200" kern="1200" dirty="0">
            <a:solidFill>
              <a:schemeClr val="tx1"/>
            </a:solidFill>
          </a:endParaRPr>
        </a:p>
      </dsp:txBody>
      <dsp:txXfrm>
        <a:off x="769523" y="1891013"/>
        <a:ext cx="727021" cy="1103591"/>
      </dsp:txXfrm>
    </dsp:sp>
    <dsp:sp modelId="{90495F3D-BA6A-4032-9AA4-5943A09C9C12}">
      <dsp:nvSpPr>
        <dsp:cNvPr id="0" name=""/>
        <dsp:cNvSpPr/>
      </dsp:nvSpPr>
      <dsp:spPr>
        <a:xfrm>
          <a:off x="1496545" y="1891013"/>
          <a:ext cx="727021" cy="1103591"/>
        </a:xfrm>
        <a:prstGeom prst="rect">
          <a:avLst/>
        </a:prstGeom>
        <a:solidFill>
          <a:schemeClr val="accent4">
            <a:tint val="40000"/>
            <a:alpha val="90000"/>
            <a:hueOff val="7675946"/>
            <a:satOff val="-40841"/>
            <a:lumOff val="-2327"/>
            <a:alphaOff val="0"/>
          </a:schemeClr>
        </a:solidFill>
        <a:ln w="12700" cap="flat" cmpd="sng" algn="ctr">
          <a:solidFill>
            <a:schemeClr val="accent4">
              <a:tint val="40000"/>
              <a:alpha val="90000"/>
              <a:hueOff val="7675946"/>
              <a:satOff val="-40841"/>
              <a:lumOff val="-232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Identify Gaps</a:t>
          </a:r>
          <a:endParaRPr lang="en-US" sz="1200" kern="1200" dirty="0">
            <a:solidFill>
              <a:schemeClr val="tx1"/>
            </a:solidFill>
          </a:endParaRPr>
        </a:p>
      </dsp:txBody>
      <dsp:txXfrm>
        <a:off x="1496545" y="1891013"/>
        <a:ext cx="727021" cy="1103591"/>
      </dsp:txXfrm>
    </dsp:sp>
    <dsp:sp modelId="{AF00D8BE-2EC4-46B4-879E-8FD8B1604CD5}">
      <dsp:nvSpPr>
        <dsp:cNvPr id="0" name=""/>
        <dsp:cNvSpPr/>
      </dsp:nvSpPr>
      <dsp:spPr>
        <a:xfrm>
          <a:off x="2223567" y="1891013"/>
          <a:ext cx="727021" cy="1103591"/>
        </a:xfrm>
        <a:prstGeom prst="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Rate Impacts</a:t>
          </a:r>
          <a:endParaRPr lang="en-US" sz="1200" kern="1200" dirty="0">
            <a:solidFill>
              <a:schemeClr val="tx1"/>
            </a:solidFill>
          </a:endParaRPr>
        </a:p>
      </dsp:txBody>
      <dsp:txXfrm>
        <a:off x="2223567" y="1891013"/>
        <a:ext cx="727021" cy="1103591"/>
      </dsp:txXfrm>
    </dsp:sp>
    <dsp:sp modelId="{011F8966-FC37-4E2F-9664-F83536204735}">
      <dsp:nvSpPr>
        <dsp:cNvPr id="0" name=""/>
        <dsp:cNvSpPr/>
      </dsp:nvSpPr>
      <dsp:spPr>
        <a:xfrm rot="10800000">
          <a:off x="0" y="468413"/>
          <a:ext cx="2993091" cy="654364"/>
        </a:xfrm>
        <a:prstGeom prst="upArrowCallout">
          <a:avLst/>
        </a:prstGeom>
        <a:solidFill>
          <a:srgbClr val="A5E9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Scoping</a:t>
          </a:r>
        </a:p>
      </dsp:txBody>
      <dsp:txXfrm rot="10800000">
        <a:off x="0" y="468413"/>
        <a:ext cx="2993091" cy="425186"/>
      </dsp:txXfrm>
    </dsp:sp>
    <dsp:sp modelId="{0CD1530F-D320-4081-870A-BF9E97936027}">
      <dsp:nvSpPr>
        <dsp:cNvPr id="0" name=""/>
        <dsp:cNvSpPr/>
      </dsp:nvSpPr>
      <dsp:spPr>
        <a:xfrm rot="10800000">
          <a:off x="0" y="1250"/>
          <a:ext cx="2993091" cy="487878"/>
        </a:xfrm>
        <a:prstGeom prst="upArrowCallout">
          <a:avLst/>
        </a:prstGeom>
        <a:solidFill>
          <a:srgbClr val="AABF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Screening</a:t>
          </a:r>
        </a:p>
      </dsp:txBody>
      <dsp:txXfrm rot="10800000">
        <a:off x="0" y="1250"/>
        <a:ext cx="2993091" cy="31700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E07E2F-5CF6-4FF7-B416-43551AB0D5BE}">
      <dsp:nvSpPr>
        <dsp:cNvPr id="0" name=""/>
        <dsp:cNvSpPr/>
      </dsp:nvSpPr>
      <dsp:spPr>
        <a:xfrm>
          <a:off x="2740937" y="1273"/>
          <a:ext cx="2436787" cy="101058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Cataloging and interviewing</a:t>
          </a:r>
          <a:endParaRPr lang="en-US" sz="1500" kern="1200" dirty="0"/>
        </a:p>
      </dsp:txBody>
      <dsp:txXfrm>
        <a:off x="2740937" y="127597"/>
        <a:ext cx="2057817" cy="757941"/>
      </dsp:txXfrm>
    </dsp:sp>
    <dsp:sp modelId="{AE17AD74-A511-4FC9-B7F5-ADF5B16D9705}">
      <dsp:nvSpPr>
        <dsp:cNvPr id="0" name=""/>
        <dsp:cNvSpPr/>
      </dsp:nvSpPr>
      <dsp:spPr>
        <a:xfrm>
          <a:off x="478462" y="1273"/>
          <a:ext cx="2262475" cy="1010588"/>
        </a:xfrm>
        <a:prstGeom prst="roundRect">
          <a:avLst/>
        </a:prstGeom>
        <a:solidFill>
          <a:schemeClr val="accent2">
            <a:lumMod val="20000"/>
            <a:lumOff val="8000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rPr>
            <a:t>Aggregate Data</a:t>
          </a:r>
          <a:endParaRPr lang="en-US" sz="2000" kern="1200" dirty="0">
            <a:solidFill>
              <a:schemeClr val="tx1"/>
            </a:solidFill>
          </a:endParaRPr>
        </a:p>
      </dsp:txBody>
      <dsp:txXfrm>
        <a:off x="527795" y="50606"/>
        <a:ext cx="2163809" cy="911922"/>
      </dsp:txXfrm>
    </dsp:sp>
    <dsp:sp modelId="{60368C2F-4E1D-471A-9CC9-8D6AFC37927A}">
      <dsp:nvSpPr>
        <dsp:cNvPr id="0" name=""/>
        <dsp:cNvSpPr/>
      </dsp:nvSpPr>
      <dsp:spPr>
        <a:xfrm>
          <a:off x="2740937" y="1112920"/>
          <a:ext cx="2436787" cy="101058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Train your guide</a:t>
          </a:r>
          <a:endParaRPr lang="en-US" sz="1500" kern="1200" dirty="0"/>
        </a:p>
        <a:p>
          <a:pPr marL="114300" lvl="1" indent="-114300" algn="l" defTabSz="666750">
            <a:lnSpc>
              <a:spcPct val="90000"/>
            </a:lnSpc>
            <a:spcBef>
              <a:spcPct val="0"/>
            </a:spcBef>
            <a:spcAft>
              <a:spcPct val="15000"/>
            </a:spcAft>
            <a:buChar char="••"/>
          </a:pPr>
          <a:r>
            <a:rPr lang="en-US" sz="1500" kern="1200" dirty="0" smtClean="0"/>
            <a:t>Test your questions</a:t>
          </a:r>
          <a:endParaRPr lang="en-US" sz="1500" kern="1200" dirty="0"/>
        </a:p>
        <a:p>
          <a:pPr marL="114300" lvl="1" indent="-114300" algn="l" defTabSz="666750">
            <a:lnSpc>
              <a:spcPct val="90000"/>
            </a:lnSpc>
            <a:spcBef>
              <a:spcPct val="0"/>
            </a:spcBef>
            <a:spcAft>
              <a:spcPct val="15000"/>
            </a:spcAft>
            <a:buChar char="••"/>
          </a:pPr>
          <a:r>
            <a:rPr lang="en-US" sz="1500" kern="1200" dirty="0" smtClean="0"/>
            <a:t>Plan a sampling Strategy</a:t>
          </a:r>
          <a:endParaRPr lang="en-US" sz="1500" kern="1200" dirty="0"/>
        </a:p>
      </dsp:txBody>
      <dsp:txXfrm>
        <a:off x="2740937" y="1239244"/>
        <a:ext cx="2057817" cy="757941"/>
      </dsp:txXfrm>
    </dsp:sp>
    <dsp:sp modelId="{8F2EA79B-AF10-4399-8DA0-8CFA783428B4}">
      <dsp:nvSpPr>
        <dsp:cNvPr id="0" name=""/>
        <dsp:cNvSpPr/>
      </dsp:nvSpPr>
      <dsp:spPr>
        <a:xfrm>
          <a:off x="478462" y="1112920"/>
          <a:ext cx="2262475" cy="1010588"/>
        </a:xfrm>
        <a:prstGeom prst="roundRect">
          <a:avLst/>
        </a:prstGeom>
        <a:solidFill>
          <a:srgbClr val="C1F7C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rPr>
            <a:t>Acquiring Rightsholder Views</a:t>
          </a:r>
          <a:endParaRPr lang="en-US" sz="2000" kern="1200" dirty="0">
            <a:solidFill>
              <a:schemeClr val="tx1"/>
            </a:solidFill>
          </a:endParaRPr>
        </a:p>
      </dsp:txBody>
      <dsp:txXfrm>
        <a:off x="527795" y="1162253"/>
        <a:ext cx="2163809" cy="911922"/>
      </dsp:txXfrm>
    </dsp:sp>
    <dsp:sp modelId="{3F14B2ED-B9EA-4102-B8E2-3314C65C4897}">
      <dsp:nvSpPr>
        <dsp:cNvPr id="0" name=""/>
        <dsp:cNvSpPr/>
      </dsp:nvSpPr>
      <dsp:spPr>
        <a:xfrm>
          <a:off x="2740937" y="2224567"/>
          <a:ext cx="2436787" cy="101058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Triangulation</a:t>
          </a:r>
          <a:endParaRPr lang="en-US" sz="1500" kern="1200" dirty="0"/>
        </a:p>
      </dsp:txBody>
      <dsp:txXfrm>
        <a:off x="2740937" y="2350891"/>
        <a:ext cx="2057817" cy="757941"/>
      </dsp:txXfrm>
    </dsp:sp>
    <dsp:sp modelId="{A90B3766-A5D2-4A43-A4C0-77A686BE7647}">
      <dsp:nvSpPr>
        <dsp:cNvPr id="0" name=""/>
        <dsp:cNvSpPr/>
      </dsp:nvSpPr>
      <dsp:spPr>
        <a:xfrm>
          <a:off x="478462" y="2224567"/>
          <a:ext cx="2262475" cy="1010588"/>
        </a:xfrm>
        <a:prstGeom prst="roundRect">
          <a:avLst/>
        </a:prstGeom>
        <a:solidFill>
          <a:srgbClr val="A5E9D9"/>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rPr>
            <a:t>Identifying Gaps</a:t>
          </a:r>
          <a:endParaRPr lang="en-US" sz="2000" kern="1200" dirty="0">
            <a:solidFill>
              <a:schemeClr val="tx1"/>
            </a:solidFill>
          </a:endParaRPr>
        </a:p>
      </dsp:txBody>
      <dsp:txXfrm>
        <a:off x="527795" y="2273900"/>
        <a:ext cx="2163809" cy="911922"/>
      </dsp:txXfrm>
    </dsp:sp>
    <dsp:sp modelId="{483775B1-462E-4595-99EA-0C8D55EAE18F}">
      <dsp:nvSpPr>
        <dsp:cNvPr id="0" name=""/>
        <dsp:cNvSpPr/>
      </dsp:nvSpPr>
      <dsp:spPr>
        <a:xfrm>
          <a:off x="2740937" y="3336214"/>
          <a:ext cx="2436787" cy="1010588"/>
        </a:xfrm>
        <a:prstGeom prst="rightArrow">
          <a:avLst>
            <a:gd name="adj1" fmla="val 75000"/>
            <a:gd name="adj2" fmla="val 50000"/>
          </a:avLst>
        </a:prstGeom>
        <a:solidFill>
          <a:srgbClr val="AABFE4"/>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Scoring process</a:t>
          </a:r>
          <a:endParaRPr lang="en-US" sz="1500" kern="1200" dirty="0"/>
        </a:p>
      </dsp:txBody>
      <dsp:txXfrm>
        <a:off x="2740937" y="3462538"/>
        <a:ext cx="2057817" cy="757941"/>
      </dsp:txXfrm>
    </dsp:sp>
    <dsp:sp modelId="{579DBEA6-8E8C-4C81-8D24-24B884968E0E}">
      <dsp:nvSpPr>
        <dsp:cNvPr id="0" name=""/>
        <dsp:cNvSpPr/>
      </dsp:nvSpPr>
      <dsp:spPr>
        <a:xfrm>
          <a:off x="478462" y="3336214"/>
          <a:ext cx="2262475" cy="1010588"/>
        </a:xfrm>
        <a:prstGeom prst="roundRect">
          <a:avLst/>
        </a:prstGeom>
        <a:solidFill>
          <a:srgbClr val="AABF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rPr>
            <a:t>Rating Impacts</a:t>
          </a:r>
          <a:endParaRPr lang="en-US" sz="2000" kern="1200" dirty="0">
            <a:solidFill>
              <a:schemeClr val="tx1"/>
            </a:solidFill>
          </a:endParaRPr>
        </a:p>
      </dsp:txBody>
      <dsp:txXfrm>
        <a:off x="527795" y="3385547"/>
        <a:ext cx="2163809" cy="91192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9AA03-2290-4BB9-A8D1-5E04F643E53F}">
      <dsp:nvSpPr>
        <dsp:cNvPr id="0" name=""/>
        <dsp:cNvSpPr/>
      </dsp:nvSpPr>
      <dsp:spPr>
        <a:xfrm>
          <a:off x="0" y="4304794"/>
          <a:ext cx="2993091" cy="612943"/>
        </a:xfrm>
        <a:prstGeom prst="rect">
          <a:avLst/>
        </a:prstGeom>
        <a:solidFill>
          <a:srgbClr val="FFE4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Management and Monitoring</a:t>
          </a:r>
        </a:p>
      </dsp:txBody>
      <dsp:txXfrm>
        <a:off x="0" y="4304794"/>
        <a:ext cx="2993091" cy="612943"/>
      </dsp:txXfrm>
    </dsp:sp>
    <dsp:sp modelId="{AB875082-2683-45CE-851A-E04225AA7F14}">
      <dsp:nvSpPr>
        <dsp:cNvPr id="0" name=""/>
        <dsp:cNvSpPr/>
      </dsp:nvSpPr>
      <dsp:spPr>
        <a:xfrm rot="10800000">
          <a:off x="0" y="3760718"/>
          <a:ext cx="2993091" cy="564791"/>
        </a:xfrm>
        <a:prstGeom prst="upArrowCallout">
          <a:avLst/>
        </a:prstGeom>
        <a:solidFill>
          <a:srgbClr val="D6F9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Mitigation Action Plan</a:t>
          </a:r>
          <a:endParaRPr lang="en-US" sz="1600" kern="1200" dirty="0">
            <a:solidFill>
              <a:schemeClr val="tx1"/>
            </a:solidFill>
          </a:endParaRPr>
        </a:p>
      </dsp:txBody>
      <dsp:txXfrm rot="10800000">
        <a:off x="0" y="3760718"/>
        <a:ext cx="2993091" cy="366984"/>
      </dsp:txXfrm>
    </dsp:sp>
    <dsp:sp modelId="{0C1279DA-ABB3-4921-9C0D-F7A7F49DF56F}">
      <dsp:nvSpPr>
        <dsp:cNvPr id="0" name=""/>
        <dsp:cNvSpPr/>
      </dsp:nvSpPr>
      <dsp:spPr>
        <a:xfrm rot="10800000">
          <a:off x="0" y="1016333"/>
          <a:ext cx="2993091" cy="2679372"/>
        </a:xfrm>
        <a:prstGeom prst="upArrowCallou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Field-based HRIA</a:t>
          </a:r>
          <a:endParaRPr lang="en-US" sz="1600" kern="1200" dirty="0">
            <a:solidFill>
              <a:schemeClr val="tx1"/>
            </a:solidFill>
          </a:endParaRPr>
        </a:p>
      </dsp:txBody>
      <dsp:txXfrm rot="-10800000">
        <a:off x="0" y="1016333"/>
        <a:ext cx="2993091" cy="940459"/>
      </dsp:txXfrm>
    </dsp:sp>
    <dsp:sp modelId="{C503D4FF-26B0-4C97-AD8F-47CC21959C73}">
      <dsp:nvSpPr>
        <dsp:cNvPr id="0" name=""/>
        <dsp:cNvSpPr/>
      </dsp:nvSpPr>
      <dsp:spPr>
        <a:xfrm>
          <a:off x="42501" y="1891013"/>
          <a:ext cx="727021" cy="110359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Aggregated data</a:t>
          </a:r>
          <a:endParaRPr lang="en-US" sz="1200" kern="1200" dirty="0">
            <a:solidFill>
              <a:schemeClr val="tx1"/>
            </a:solidFill>
          </a:endParaRPr>
        </a:p>
      </dsp:txBody>
      <dsp:txXfrm>
        <a:off x="42501" y="1891013"/>
        <a:ext cx="727021" cy="1103591"/>
      </dsp:txXfrm>
    </dsp:sp>
    <dsp:sp modelId="{5BE06981-E698-476E-B2C1-B7034DCBF429}">
      <dsp:nvSpPr>
        <dsp:cNvPr id="0" name=""/>
        <dsp:cNvSpPr/>
      </dsp:nvSpPr>
      <dsp:spPr>
        <a:xfrm>
          <a:off x="769523" y="1891013"/>
          <a:ext cx="727021" cy="1103591"/>
        </a:xfrm>
        <a:prstGeom prst="rect">
          <a:avLst/>
        </a:prstGeom>
        <a:solidFill>
          <a:schemeClr val="accent4">
            <a:tint val="40000"/>
            <a:alpha val="90000"/>
            <a:hueOff val="3837973"/>
            <a:satOff val="-20420"/>
            <a:lumOff val="-1163"/>
            <a:alphaOff val="0"/>
          </a:schemeClr>
        </a:solidFill>
        <a:ln w="12700" cap="flat" cmpd="sng" algn="ctr">
          <a:solidFill>
            <a:schemeClr val="accent4">
              <a:tint val="40000"/>
              <a:alpha val="90000"/>
              <a:hueOff val="3837973"/>
              <a:satOff val="-20420"/>
              <a:lumOff val="-116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Acquire </a:t>
          </a:r>
          <a:r>
            <a:rPr lang="en-US" sz="1200" kern="1200" dirty="0" err="1" smtClean="0">
              <a:solidFill>
                <a:schemeClr val="tx1"/>
              </a:solidFill>
            </a:rPr>
            <a:t>Righst</a:t>
          </a:r>
          <a:r>
            <a:rPr lang="en-US" sz="1200" kern="1200" smtClean="0">
              <a:solidFill>
                <a:schemeClr val="tx1"/>
              </a:solidFill>
            </a:rPr>
            <a:t>-holder </a:t>
          </a:r>
          <a:r>
            <a:rPr lang="en-US" sz="1200" kern="1200" dirty="0" smtClean="0">
              <a:solidFill>
                <a:schemeClr val="tx1"/>
              </a:solidFill>
            </a:rPr>
            <a:t>Views</a:t>
          </a:r>
          <a:endParaRPr lang="en-US" sz="1200" kern="1200" dirty="0">
            <a:solidFill>
              <a:schemeClr val="tx1"/>
            </a:solidFill>
          </a:endParaRPr>
        </a:p>
      </dsp:txBody>
      <dsp:txXfrm>
        <a:off x="769523" y="1891013"/>
        <a:ext cx="727021" cy="1103591"/>
      </dsp:txXfrm>
    </dsp:sp>
    <dsp:sp modelId="{90495F3D-BA6A-4032-9AA4-5943A09C9C12}">
      <dsp:nvSpPr>
        <dsp:cNvPr id="0" name=""/>
        <dsp:cNvSpPr/>
      </dsp:nvSpPr>
      <dsp:spPr>
        <a:xfrm>
          <a:off x="1496545" y="1891013"/>
          <a:ext cx="727021" cy="1103591"/>
        </a:xfrm>
        <a:prstGeom prst="rect">
          <a:avLst/>
        </a:prstGeom>
        <a:solidFill>
          <a:schemeClr val="accent4">
            <a:tint val="40000"/>
            <a:alpha val="90000"/>
            <a:hueOff val="7675946"/>
            <a:satOff val="-40841"/>
            <a:lumOff val="-2327"/>
            <a:alphaOff val="0"/>
          </a:schemeClr>
        </a:solidFill>
        <a:ln w="12700" cap="flat" cmpd="sng" algn="ctr">
          <a:solidFill>
            <a:schemeClr val="accent4">
              <a:tint val="40000"/>
              <a:alpha val="90000"/>
              <a:hueOff val="7675946"/>
              <a:satOff val="-40841"/>
              <a:lumOff val="-232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Identify Gaps</a:t>
          </a:r>
          <a:endParaRPr lang="en-US" sz="1200" kern="1200" dirty="0">
            <a:solidFill>
              <a:schemeClr val="tx1"/>
            </a:solidFill>
          </a:endParaRPr>
        </a:p>
      </dsp:txBody>
      <dsp:txXfrm>
        <a:off x="1496545" y="1891013"/>
        <a:ext cx="727021" cy="1103591"/>
      </dsp:txXfrm>
    </dsp:sp>
    <dsp:sp modelId="{AF00D8BE-2EC4-46B4-879E-8FD8B1604CD5}">
      <dsp:nvSpPr>
        <dsp:cNvPr id="0" name=""/>
        <dsp:cNvSpPr/>
      </dsp:nvSpPr>
      <dsp:spPr>
        <a:xfrm>
          <a:off x="2223567" y="1891013"/>
          <a:ext cx="727021" cy="1103591"/>
        </a:xfrm>
        <a:prstGeom prst="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Rate Impacts</a:t>
          </a:r>
          <a:endParaRPr lang="en-US" sz="1200" kern="1200" dirty="0">
            <a:solidFill>
              <a:schemeClr val="tx1"/>
            </a:solidFill>
          </a:endParaRPr>
        </a:p>
      </dsp:txBody>
      <dsp:txXfrm>
        <a:off x="2223567" y="1891013"/>
        <a:ext cx="727021" cy="1103591"/>
      </dsp:txXfrm>
    </dsp:sp>
    <dsp:sp modelId="{011F8966-FC37-4E2F-9664-F83536204735}">
      <dsp:nvSpPr>
        <dsp:cNvPr id="0" name=""/>
        <dsp:cNvSpPr/>
      </dsp:nvSpPr>
      <dsp:spPr>
        <a:xfrm rot="10800000">
          <a:off x="0" y="468413"/>
          <a:ext cx="2993091" cy="654364"/>
        </a:xfrm>
        <a:prstGeom prst="upArrowCallout">
          <a:avLst/>
        </a:prstGeom>
        <a:solidFill>
          <a:srgbClr val="A5E9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Scoping</a:t>
          </a:r>
        </a:p>
      </dsp:txBody>
      <dsp:txXfrm rot="10800000">
        <a:off x="0" y="468413"/>
        <a:ext cx="2993091" cy="425186"/>
      </dsp:txXfrm>
    </dsp:sp>
    <dsp:sp modelId="{0CD1530F-D320-4081-870A-BF9E97936027}">
      <dsp:nvSpPr>
        <dsp:cNvPr id="0" name=""/>
        <dsp:cNvSpPr/>
      </dsp:nvSpPr>
      <dsp:spPr>
        <a:xfrm rot="10800000">
          <a:off x="0" y="1250"/>
          <a:ext cx="2993091" cy="487878"/>
        </a:xfrm>
        <a:prstGeom prst="upArrowCallout">
          <a:avLst/>
        </a:prstGeom>
        <a:solidFill>
          <a:srgbClr val="AABF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Screening</a:t>
          </a:r>
        </a:p>
      </dsp:txBody>
      <dsp:txXfrm rot="10800000">
        <a:off x="0" y="1250"/>
        <a:ext cx="2993091" cy="31700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E07E2F-5CF6-4FF7-B416-43551AB0D5BE}">
      <dsp:nvSpPr>
        <dsp:cNvPr id="0" name=""/>
        <dsp:cNvSpPr/>
      </dsp:nvSpPr>
      <dsp:spPr>
        <a:xfrm>
          <a:off x="2740937" y="1273"/>
          <a:ext cx="2436787" cy="101058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Cataloging and interviewing</a:t>
          </a:r>
          <a:endParaRPr lang="en-US" sz="1500" kern="1200" dirty="0"/>
        </a:p>
      </dsp:txBody>
      <dsp:txXfrm>
        <a:off x="2740937" y="127597"/>
        <a:ext cx="2057817" cy="757941"/>
      </dsp:txXfrm>
    </dsp:sp>
    <dsp:sp modelId="{AE17AD74-A511-4FC9-B7F5-ADF5B16D9705}">
      <dsp:nvSpPr>
        <dsp:cNvPr id="0" name=""/>
        <dsp:cNvSpPr/>
      </dsp:nvSpPr>
      <dsp:spPr>
        <a:xfrm>
          <a:off x="478462" y="1273"/>
          <a:ext cx="2262475" cy="1010588"/>
        </a:xfrm>
        <a:prstGeom prst="roundRect">
          <a:avLst/>
        </a:prstGeom>
        <a:solidFill>
          <a:schemeClr val="accent2">
            <a:lumMod val="20000"/>
            <a:lumOff val="8000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rPr>
            <a:t>Aggregate Data</a:t>
          </a:r>
          <a:endParaRPr lang="en-US" sz="2000" kern="1200" dirty="0">
            <a:solidFill>
              <a:schemeClr val="tx1"/>
            </a:solidFill>
          </a:endParaRPr>
        </a:p>
      </dsp:txBody>
      <dsp:txXfrm>
        <a:off x="527795" y="50606"/>
        <a:ext cx="2163809" cy="911922"/>
      </dsp:txXfrm>
    </dsp:sp>
    <dsp:sp modelId="{60368C2F-4E1D-471A-9CC9-8D6AFC37927A}">
      <dsp:nvSpPr>
        <dsp:cNvPr id="0" name=""/>
        <dsp:cNvSpPr/>
      </dsp:nvSpPr>
      <dsp:spPr>
        <a:xfrm>
          <a:off x="2740937" y="1112920"/>
          <a:ext cx="2436787" cy="101058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Train your guide</a:t>
          </a:r>
          <a:endParaRPr lang="en-US" sz="1500" kern="1200" dirty="0"/>
        </a:p>
        <a:p>
          <a:pPr marL="114300" lvl="1" indent="-114300" algn="l" defTabSz="666750">
            <a:lnSpc>
              <a:spcPct val="90000"/>
            </a:lnSpc>
            <a:spcBef>
              <a:spcPct val="0"/>
            </a:spcBef>
            <a:spcAft>
              <a:spcPct val="15000"/>
            </a:spcAft>
            <a:buChar char="••"/>
          </a:pPr>
          <a:r>
            <a:rPr lang="en-US" sz="1500" kern="1200" dirty="0" smtClean="0"/>
            <a:t>Test your questions</a:t>
          </a:r>
          <a:endParaRPr lang="en-US" sz="1500" kern="1200" dirty="0"/>
        </a:p>
        <a:p>
          <a:pPr marL="114300" lvl="1" indent="-114300" algn="l" defTabSz="666750">
            <a:lnSpc>
              <a:spcPct val="90000"/>
            </a:lnSpc>
            <a:spcBef>
              <a:spcPct val="0"/>
            </a:spcBef>
            <a:spcAft>
              <a:spcPct val="15000"/>
            </a:spcAft>
            <a:buChar char="••"/>
          </a:pPr>
          <a:r>
            <a:rPr lang="en-US" sz="1500" kern="1200" dirty="0" smtClean="0"/>
            <a:t>Plan a sampling Strategy</a:t>
          </a:r>
          <a:endParaRPr lang="en-US" sz="1500" kern="1200" dirty="0"/>
        </a:p>
      </dsp:txBody>
      <dsp:txXfrm>
        <a:off x="2740937" y="1239244"/>
        <a:ext cx="2057817" cy="757941"/>
      </dsp:txXfrm>
    </dsp:sp>
    <dsp:sp modelId="{8F2EA79B-AF10-4399-8DA0-8CFA783428B4}">
      <dsp:nvSpPr>
        <dsp:cNvPr id="0" name=""/>
        <dsp:cNvSpPr/>
      </dsp:nvSpPr>
      <dsp:spPr>
        <a:xfrm>
          <a:off x="478462" y="1112920"/>
          <a:ext cx="2262475" cy="1010588"/>
        </a:xfrm>
        <a:prstGeom prst="roundRect">
          <a:avLst/>
        </a:prstGeom>
        <a:solidFill>
          <a:srgbClr val="C1F7C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rPr>
            <a:t>Acquiring Rightsholder Views</a:t>
          </a:r>
          <a:endParaRPr lang="en-US" sz="2000" kern="1200" dirty="0">
            <a:solidFill>
              <a:schemeClr val="tx1"/>
            </a:solidFill>
          </a:endParaRPr>
        </a:p>
      </dsp:txBody>
      <dsp:txXfrm>
        <a:off x="527795" y="1162253"/>
        <a:ext cx="2163809" cy="911922"/>
      </dsp:txXfrm>
    </dsp:sp>
    <dsp:sp modelId="{3F14B2ED-B9EA-4102-B8E2-3314C65C4897}">
      <dsp:nvSpPr>
        <dsp:cNvPr id="0" name=""/>
        <dsp:cNvSpPr/>
      </dsp:nvSpPr>
      <dsp:spPr>
        <a:xfrm>
          <a:off x="2740937" y="2224567"/>
          <a:ext cx="2436787" cy="101058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Triangulation</a:t>
          </a:r>
          <a:endParaRPr lang="en-US" sz="1500" kern="1200" dirty="0"/>
        </a:p>
      </dsp:txBody>
      <dsp:txXfrm>
        <a:off x="2740937" y="2350891"/>
        <a:ext cx="2057817" cy="757941"/>
      </dsp:txXfrm>
    </dsp:sp>
    <dsp:sp modelId="{A90B3766-A5D2-4A43-A4C0-77A686BE7647}">
      <dsp:nvSpPr>
        <dsp:cNvPr id="0" name=""/>
        <dsp:cNvSpPr/>
      </dsp:nvSpPr>
      <dsp:spPr>
        <a:xfrm>
          <a:off x="478462" y="2224567"/>
          <a:ext cx="2262475" cy="1010588"/>
        </a:xfrm>
        <a:prstGeom prst="roundRect">
          <a:avLst/>
        </a:prstGeom>
        <a:solidFill>
          <a:srgbClr val="A5E9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rPr>
            <a:t>Identifying Gaps</a:t>
          </a:r>
          <a:endParaRPr lang="en-US" sz="2000" kern="1200" dirty="0">
            <a:solidFill>
              <a:schemeClr val="tx1"/>
            </a:solidFill>
          </a:endParaRPr>
        </a:p>
      </dsp:txBody>
      <dsp:txXfrm>
        <a:off x="527795" y="2273900"/>
        <a:ext cx="2163809" cy="911922"/>
      </dsp:txXfrm>
    </dsp:sp>
    <dsp:sp modelId="{483775B1-462E-4595-99EA-0C8D55EAE18F}">
      <dsp:nvSpPr>
        <dsp:cNvPr id="0" name=""/>
        <dsp:cNvSpPr/>
      </dsp:nvSpPr>
      <dsp:spPr>
        <a:xfrm>
          <a:off x="2740937" y="3336214"/>
          <a:ext cx="2436787" cy="1010588"/>
        </a:xfrm>
        <a:prstGeom prst="rightArrow">
          <a:avLst>
            <a:gd name="adj1" fmla="val 75000"/>
            <a:gd name="adj2" fmla="val 50000"/>
          </a:avLst>
        </a:prstGeom>
        <a:solidFill>
          <a:srgbClr val="AABFE4"/>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Scoring process</a:t>
          </a:r>
          <a:endParaRPr lang="en-US" sz="1500" kern="1200" dirty="0"/>
        </a:p>
      </dsp:txBody>
      <dsp:txXfrm>
        <a:off x="2740937" y="3462538"/>
        <a:ext cx="2057817" cy="757941"/>
      </dsp:txXfrm>
    </dsp:sp>
    <dsp:sp modelId="{579DBEA6-8E8C-4C81-8D24-24B884968E0E}">
      <dsp:nvSpPr>
        <dsp:cNvPr id="0" name=""/>
        <dsp:cNvSpPr/>
      </dsp:nvSpPr>
      <dsp:spPr>
        <a:xfrm>
          <a:off x="478462" y="3336214"/>
          <a:ext cx="2262475" cy="1010588"/>
        </a:xfrm>
        <a:prstGeom prst="roundRect">
          <a:avLst/>
        </a:prstGeom>
        <a:solidFill>
          <a:srgbClr val="AABFE4"/>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rPr>
            <a:t>Rating Impacts</a:t>
          </a:r>
          <a:endParaRPr lang="en-US" sz="2000" kern="1200" dirty="0">
            <a:solidFill>
              <a:schemeClr val="tx1"/>
            </a:solidFill>
          </a:endParaRPr>
        </a:p>
      </dsp:txBody>
      <dsp:txXfrm>
        <a:off x="527795" y="3385547"/>
        <a:ext cx="2163809" cy="91192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9AA03-2290-4BB9-A8D1-5E04F643E53F}">
      <dsp:nvSpPr>
        <dsp:cNvPr id="0" name=""/>
        <dsp:cNvSpPr/>
      </dsp:nvSpPr>
      <dsp:spPr>
        <a:xfrm>
          <a:off x="0" y="4304794"/>
          <a:ext cx="2993091" cy="612943"/>
        </a:xfrm>
        <a:prstGeom prst="rect">
          <a:avLst/>
        </a:prstGeom>
        <a:solidFill>
          <a:srgbClr val="FFE4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Management and Monitoring</a:t>
          </a:r>
        </a:p>
      </dsp:txBody>
      <dsp:txXfrm>
        <a:off x="0" y="4304794"/>
        <a:ext cx="2993091" cy="612943"/>
      </dsp:txXfrm>
    </dsp:sp>
    <dsp:sp modelId="{AB875082-2683-45CE-851A-E04225AA7F14}">
      <dsp:nvSpPr>
        <dsp:cNvPr id="0" name=""/>
        <dsp:cNvSpPr/>
      </dsp:nvSpPr>
      <dsp:spPr>
        <a:xfrm rot="10800000">
          <a:off x="0" y="3760718"/>
          <a:ext cx="2993091" cy="564791"/>
        </a:xfrm>
        <a:prstGeom prst="upArrowCallout">
          <a:avLst/>
        </a:prstGeom>
        <a:solidFill>
          <a:srgbClr val="D6F9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Mitigation Action Plan</a:t>
          </a:r>
          <a:endParaRPr lang="en-US" sz="1600" kern="1200" dirty="0">
            <a:solidFill>
              <a:schemeClr val="tx1"/>
            </a:solidFill>
          </a:endParaRPr>
        </a:p>
      </dsp:txBody>
      <dsp:txXfrm rot="10800000">
        <a:off x="0" y="3760718"/>
        <a:ext cx="2993091" cy="366984"/>
      </dsp:txXfrm>
    </dsp:sp>
    <dsp:sp modelId="{0C1279DA-ABB3-4921-9C0D-F7A7F49DF56F}">
      <dsp:nvSpPr>
        <dsp:cNvPr id="0" name=""/>
        <dsp:cNvSpPr/>
      </dsp:nvSpPr>
      <dsp:spPr>
        <a:xfrm rot="10800000">
          <a:off x="0" y="1016333"/>
          <a:ext cx="2993091" cy="2679372"/>
        </a:xfrm>
        <a:prstGeom prst="upArrowCallou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Field-based HRIA</a:t>
          </a:r>
          <a:endParaRPr lang="en-US" sz="1600" kern="1200" dirty="0">
            <a:solidFill>
              <a:schemeClr val="tx1"/>
            </a:solidFill>
          </a:endParaRPr>
        </a:p>
      </dsp:txBody>
      <dsp:txXfrm rot="-10800000">
        <a:off x="0" y="1016333"/>
        <a:ext cx="2993091" cy="940459"/>
      </dsp:txXfrm>
    </dsp:sp>
    <dsp:sp modelId="{C503D4FF-26B0-4C97-AD8F-47CC21959C73}">
      <dsp:nvSpPr>
        <dsp:cNvPr id="0" name=""/>
        <dsp:cNvSpPr/>
      </dsp:nvSpPr>
      <dsp:spPr>
        <a:xfrm>
          <a:off x="42501" y="1891013"/>
          <a:ext cx="727021" cy="110359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Aggregated data</a:t>
          </a:r>
          <a:endParaRPr lang="en-US" sz="1200" kern="1200" dirty="0">
            <a:solidFill>
              <a:schemeClr val="tx1"/>
            </a:solidFill>
          </a:endParaRPr>
        </a:p>
      </dsp:txBody>
      <dsp:txXfrm>
        <a:off x="42501" y="1891013"/>
        <a:ext cx="727021" cy="1103591"/>
      </dsp:txXfrm>
    </dsp:sp>
    <dsp:sp modelId="{5BE06981-E698-476E-B2C1-B7034DCBF429}">
      <dsp:nvSpPr>
        <dsp:cNvPr id="0" name=""/>
        <dsp:cNvSpPr/>
      </dsp:nvSpPr>
      <dsp:spPr>
        <a:xfrm>
          <a:off x="769523" y="1891013"/>
          <a:ext cx="727021" cy="1103591"/>
        </a:xfrm>
        <a:prstGeom prst="rect">
          <a:avLst/>
        </a:prstGeom>
        <a:solidFill>
          <a:schemeClr val="accent4">
            <a:tint val="40000"/>
            <a:alpha val="90000"/>
            <a:hueOff val="3837973"/>
            <a:satOff val="-20420"/>
            <a:lumOff val="-1163"/>
            <a:alphaOff val="0"/>
          </a:schemeClr>
        </a:solidFill>
        <a:ln w="12700" cap="flat" cmpd="sng" algn="ctr">
          <a:solidFill>
            <a:schemeClr val="accent4">
              <a:tint val="40000"/>
              <a:alpha val="90000"/>
              <a:hueOff val="3837973"/>
              <a:satOff val="-20420"/>
              <a:lumOff val="-116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Acquire </a:t>
          </a:r>
          <a:r>
            <a:rPr lang="en-US" sz="1200" kern="1200" dirty="0" err="1" smtClean="0">
              <a:solidFill>
                <a:schemeClr val="tx1"/>
              </a:solidFill>
            </a:rPr>
            <a:t>Righst</a:t>
          </a:r>
          <a:r>
            <a:rPr lang="en-US" sz="1200" kern="1200" smtClean="0">
              <a:solidFill>
                <a:schemeClr val="tx1"/>
              </a:solidFill>
            </a:rPr>
            <a:t>-holder </a:t>
          </a:r>
          <a:r>
            <a:rPr lang="en-US" sz="1200" kern="1200" dirty="0" smtClean="0">
              <a:solidFill>
                <a:schemeClr val="tx1"/>
              </a:solidFill>
            </a:rPr>
            <a:t>Views</a:t>
          </a:r>
          <a:endParaRPr lang="en-US" sz="1200" kern="1200" dirty="0">
            <a:solidFill>
              <a:schemeClr val="tx1"/>
            </a:solidFill>
          </a:endParaRPr>
        </a:p>
      </dsp:txBody>
      <dsp:txXfrm>
        <a:off x="769523" y="1891013"/>
        <a:ext cx="727021" cy="1103591"/>
      </dsp:txXfrm>
    </dsp:sp>
    <dsp:sp modelId="{90495F3D-BA6A-4032-9AA4-5943A09C9C12}">
      <dsp:nvSpPr>
        <dsp:cNvPr id="0" name=""/>
        <dsp:cNvSpPr/>
      </dsp:nvSpPr>
      <dsp:spPr>
        <a:xfrm>
          <a:off x="1496545" y="1891013"/>
          <a:ext cx="727021" cy="1103591"/>
        </a:xfrm>
        <a:prstGeom prst="rect">
          <a:avLst/>
        </a:prstGeom>
        <a:solidFill>
          <a:schemeClr val="accent4">
            <a:tint val="40000"/>
            <a:alpha val="90000"/>
            <a:hueOff val="7675946"/>
            <a:satOff val="-40841"/>
            <a:lumOff val="-2327"/>
            <a:alphaOff val="0"/>
          </a:schemeClr>
        </a:solidFill>
        <a:ln w="12700" cap="flat" cmpd="sng" algn="ctr">
          <a:solidFill>
            <a:schemeClr val="accent4">
              <a:tint val="40000"/>
              <a:alpha val="90000"/>
              <a:hueOff val="7675946"/>
              <a:satOff val="-40841"/>
              <a:lumOff val="-232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Identify Gaps</a:t>
          </a:r>
          <a:endParaRPr lang="en-US" sz="1200" kern="1200" dirty="0">
            <a:solidFill>
              <a:schemeClr val="tx1"/>
            </a:solidFill>
          </a:endParaRPr>
        </a:p>
      </dsp:txBody>
      <dsp:txXfrm>
        <a:off x="1496545" y="1891013"/>
        <a:ext cx="727021" cy="1103591"/>
      </dsp:txXfrm>
    </dsp:sp>
    <dsp:sp modelId="{AF00D8BE-2EC4-46B4-879E-8FD8B1604CD5}">
      <dsp:nvSpPr>
        <dsp:cNvPr id="0" name=""/>
        <dsp:cNvSpPr/>
      </dsp:nvSpPr>
      <dsp:spPr>
        <a:xfrm>
          <a:off x="2223567" y="1891013"/>
          <a:ext cx="727021" cy="1103591"/>
        </a:xfrm>
        <a:prstGeom prst="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Rate Impacts</a:t>
          </a:r>
          <a:endParaRPr lang="en-US" sz="1200" kern="1200" dirty="0">
            <a:solidFill>
              <a:schemeClr val="tx1"/>
            </a:solidFill>
          </a:endParaRPr>
        </a:p>
      </dsp:txBody>
      <dsp:txXfrm>
        <a:off x="2223567" y="1891013"/>
        <a:ext cx="727021" cy="1103591"/>
      </dsp:txXfrm>
    </dsp:sp>
    <dsp:sp modelId="{011F8966-FC37-4E2F-9664-F83536204735}">
      <dsp:nvSpPr>
        <dsp:cNvPr id="0" name=""/>
        <dsp:cNvSpPr/>
      </dsp:nvSpPr>
      <dsp:spPr>
        <a:xfrm rot="10800000">
          <a:off x="0" y="468413"/>
          <a:ext cx="2993091" cy="654364"/>
        </a:xfrm>
        <a:prstGeom prst="upArrowCallout">
          <a:avLst/>
        </a:prstGeom>
        <a:solidFill>
          <a:srgbClr val="A5E9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Scoping</a:t>
          </a:r>
        </a:p>
      </dsp:txBody>
      <dsp:txXfrm rot="10800000">
        <a:off x="0" y="468413"/>
        <a:ext cx="2993091" cy="425186"/>
      </dsp:txXfrm>
    </dsp:sp>
    <dsp:sp modelId="{0CD1530F-D320-4081-870A-BF9E97936027}">
      <dsp:nvSpPr>
        <dsp:cNvPr id="0" name=""/>
        <dsp:cNvSpPr/>
      </dsp:nvSpPr>
      <dsp:spPr>
        <a:xfrm rot="10800000">
          <a:off x="0" y="1250"/>
          <a:ext cx="2993091" cy="487878"/>
        </a:xfrm>
        <a:prstGeom prst="upArrowCallout">
          <a:avLst/>
        </a:prstGeom>
        <a:solidFill>
          <a:srgbClr val="AABF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Screening</a:t>
          </a:r>
        </a:p>
      </dsp:txBody>
      <dsp:txXfrm rot="10800000">
        <a:off x="0" y="1250"/>
        <a:ext cx="2993091" cy="31700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9AA03-2290-4BB9-A8D1-5E04F643E53F}">
      <dsp:nvSpPr>
        <dsp:cNvPr id="0" name=""/>
        <dsp:cNvSpPr/>
      </dsp:nvSpPr>
      <dsp:spPr>
        <a:xfrm>
          <a:off x="0" y="3825212"/>
          <a:ext cx="2993091" cy="1093704"/>
        </a:xfrm>
        <a:prstGeom prst="rect">
          <a:avLst/>
        </a:prstGeom>
        <a:solidFill>
          <a:srgbClr val="FFE4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Management and Monitoring</a:t>
          </a:r>
        </a:p>
      </dsp:txBody>
      <dsp:txXfrm>
        <a:off x="0" y="3825212"/>
        <a:ext cx="2993091" cy="1093704"/>
      </dsp:txXfrm>
    </dsp:sp>
    <dsp:sp modelId="{AB875082-2683-45CE-851A-E04225AA7F14}">
      <dsp:nvSpPr>
        <dsp:cNvPr id="0" name=""/>
        <dsp:cNvSpPr/>
      </dsp:nvSpPr>
      <dsp:spPr>
        <a:xfrm rot="10800000">
          <a:off x="0" y="2854392"/>
          <a:ext cx="2993091" cy="1007784"/>
        </a:xfrm>
        <a:prstGeom prst="upArrowCallout">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Mitigation Action Plan</a:t>
          </a:r>
          <a:endParaRPr lang="en-US" sz="1600" kern="1200" dirty="0">
            <a:solidFill>
              <a:schemeClr val="tx1"/>
            </a:solidFill>
          </a:endParaRPr>
        </a:p>
      </dsp:txBody>
      <dsp:txXfrm rot="10800000">
        <a:off x="0" y="2854392"/>
        <a:ext cx="2993091" cy="654828"/>
      </dsp:txXfrm>
    </dsp:sp>
    <dsp:sp modelId="{2F9D65CA-D88B-48F4-855D-45EA82C2C74E}">
      <dsp:nvSpPr>
        <dsp:cNvPr id="0" name=""/>
        <dsp:cNvSpPr/>
      </dsp:nvSpPr>
      <dsp:spPr>
        <a:xfrm rot="10800000">
          <a:off x="0" y="1964300"/>
          <a:ext cx="2993091" cy="927055"/>
        </a:xfrm>
        <a:prstGeom prst="upArrowCallout">
          <a:avLst/>
        </a:prstGeom>
        <a:solidFill>
          <a:srgbClr val="C1F7C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Field-based HRIA</a:t>
          </a:r>
          <a:endParaRPr lang="en-US" sz="1600" kern="1200" dirty="0">
            <a:solidFill>
              <a:schemeClr val="tx1"/>
            </a:solidFill>
          </a:endParaRPr>
        </a:p>
      </dsp:txBody>
      <dsp:txXfrm rot="10800000">
        <a:off x="0" y="1964300"/>
        <a:ext cx="2993091" cy="602373"/>
      </dsp:txXfrm>
    </dsp:sp>
    <dsp:sp modelId="{011F8966-FC37-4E2F-9664-F83536204735}">
      <dsp:nvSpPr>
        <dsp:cNvPr id="0" name=""/>
        <dsp:cNvSpPr/>
      </dsp:nvSpPr>
      <dsp:spPr>
        <a:xfrm rot="10800000">
          <a:off x="0" y="833652"/>
          <a:ext cx="2993091" cy="1167612"/>
        </a:xfrm>
        <a:prstGeom prst="upArrowCallout">
          <a:avLst/>
        </a:prstGeom>
        <a:solidFill>
          <a:srgbClr val="A5E9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Scoping</a:t>
          </a:r>
        </a:p>
      </dsp:txBody>
      <dsp:txXfrm rot="10800000">
        <a:off x="0" y="833652"/>
        <a:ext cx="2993091" cy="758679"/>
      </dsp:txXfrm>
    </dsp:sp>
    <dsp:sp modelId="{0CD1530F-D320-4081-870A-BF9E97936027}">
      <dsp:nvSpPr>
        <dsp:cNvPr id="0" name=""/>
        <dsp:cNvSpPr/>
      </dsp:nvSpPr>
      <dsp:spPr>
        <a:xfrm rot="10800000">
          <a:off x="0" y="0"/>
          <a:ext cx="2993091" cy="870545"/>
        </a:xfrm>
        <a:prstGeom prst="upArrowCallout">
          <a:avLst/>
        </a:prstGeom>
        <a:solidFill>
          <a:srgbClr val="AABF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Screening</a:t>
          </a:r>
        </a:p>
      </dsp:txBody>
      <dsp:txXfrm rot="10800000">
        <a:off x="0" y="0"/>
        <a:ext cx="2993091" cy="56565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9AA03-2290-4BB9-A8D1-5E04F643E53F}">
      <dsp:nvSpPr>
        <dsp:cNvPr id="0" name=""/>
        <dsp:cNvSpPr/>
      </dsp:nvSpPr>
      <dsp:spPr>
        <a:xfrm>
          <a:off x="0" y="3825212"/>
          <a:ext cx="2993091" cy="1093704"/>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Management and Monitoring</a:t>
          </a:r>
        </a:p>
      </dsp:txBody>
      <dsp:txXfrm>
        <a:off x="0" y="3825212"/>
        <a:ext cx="2993091" cy="1093704"/>
      </dsp:txXfrm>
    </dsp:sp>
    <dsp:sp modelId="{AB875082-2683-45CE-851A-E04225AA7F14}">
      <dsp:nvSpPr>
        <dsp:cNvPr id="0" name=""/>
        <dsp:cNvSpPr/>
      </dsp:nvSpPr>
      <dsp:spPr>
        <a:xfrm rot="10800000">
          <a:off x="0" y="2854392"/>
          <a:ext cx="2993091" cy="1007784"/>
        </a:xfrm>
        <a:prstGeom prst="upArrowCallout">
          <a:avLst/>
        </a:prstGeom>
        <a:solidFill>
          <a:srgbClr val="D6F9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Mitigation Action Plan</a:t>
          </a:r>
          <a:endParaRPr lang="en-US" sz="1600" kern="1200" dirty="0">
            <a:solidFill>
              <a:schemeClr val="tx1"/>
            </a:solidFill>
          </a:endParaRPr>
        </a:p>
      </dsp:txBody>
      <dsp:txXfrm rot="10800000">
        <a:off x="0" y="2854392"/>
        <a:ext cx="2993091" cy="654828"/>
      </dsp:txXfrm>
    </dsp:sp>
    <dsp:sp modelId="{2F9D65CA-D88B-48F4-855D-45EA82C2C74E}">
      <dsp:nvSpPr>
        <dsp:cNvPr id="0" name=""/>
        <dsp:cNvSpPr/>
      </dsp:nvSpPr>
      <dsp:spPr>
        <a:xfrm rot="10800000">
          <a:off x="0" y="1964300"/>
          <a:ext cx="2993091" cy="927055"/>
        </a:xfrm>
        <a:prstGeom prst="upArrowCallout">
          <a:avLst/>
        </a:prstGeom>
        <a:solidFill>
          <a:srgbClr val="C1F7C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Field-based HRIA</a:t>
          </a:r>
          <a:endParaRPr lang="en-US" sz="1600" kern="1200" dirty="0">
            <a:solidFill>
              <a:schemeClr val="tx1"/>
            </a:solidFill>
          </a:endParaRPr>
        </a:p>
      </dsp:txBody>
      <dsp:txXfrm rot="10800000">
        <a:off x="0" y="1964300"/>
        <a:ext cx="2993091" cy="602373"/>
      </dsp:txXfrm>
    </dsp:sp>
    <dsp:sp modelId="{011F8966-FC37-4E2F-9664-F83536204735}">
      <dsp:nvSpPr>
        <dsp:cNvPr id="0" name=""/>
        <dsp:cNvSpPr/>
      </dsp:nvSpPr>
      <dsp:spPr>
        <a:xfrm rot="10800000">
          <a:off x="0" y="833652"/>
          <a:ext cx="2993091" cy="1167612"/>
        </a:xfrm>
        <a:prstGeom prst="upArrowCallout">
          <a:avLst/>
        </a:prstGeom>
        <a:solidFill>
          <a:srgbClr val="A5E9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Scoping</a:t>
          </a:r>
        </a:p>
      </dsp:txBody>
      <dsp:txXfrm rot="10800000">
        <a:off x="0" y="833652"/>
        <a:ext cx="2993091" cy="758679"/>
      </dsp:txXfrm>
    </dsp:sp>
    <dsp:sp modelId="{0CD1530F-D320-4081-870A-BF9E97936027}">
      <dsp:nvSpPr>
        <dsp:cNvPr id="0" name=""/>
        <dsp:cNvSpPr/>
      </dsp:nvSpPr>
      <dsp:spPr>
        <a:xfrm rot="10800000">
          <a:off x="0" y="0"/>
          <a:ext cx="2993091" cy="870545"/>
        </a:xfrm>
        <a:prstGeom prst="upArrowCallout">
          <a:avLst/>
        </a:prstGeom>
        <a:solidFill>
          <a:srgbClr val="AABF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Screening</a:t>
          </a:r>
        </a:p>
      </dsp:txBody>
      <dsp:txXfrm rot="10800000">
        <a:off x="0" y="0"/>
        <a:ext cx="2993091" cy="565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9AA03-2290-4BB9-A8D1-5E04F643E53F}">
      <dsp:nvSpPr>
        <dsp:cNvPr id="0" name=""/>
        <dsp:cNvSpPr/>
      </dsp:nvSpPr>
      <dsp:spPr>
        <a:xfrm>
          <a:off x="0" y="5000559"/>
          <a:ext cx="7886700" cy="30112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Management and Monitoring</a:t>
          </a:r>
        </a:p>
      </dsp:txBody>
      <dsp:txXfrm>
        <a:off x="0" y="5000559"/>
        <a:ext cx="7886700" cy="301121"/>
      </dsp:txXfrm>
    </dsp:sp>
    <dsp:sp modelId="{0DEC5628-8941-4C02-9611-04327A2F1338}">
      <dsp:nvSpPr>
        <dsp:cNvPr id="0" name=""/>
        <dsp:cNvSpPr/>
      </dsp:nvSpPr>
      <dsp:spPr>
        <a:xfrm rot="10800000">
          <a:off x="0" y="4082283"/>
          <a:ext cx="7886700" cy="928452"/>
        </a:xfrm>
        <a:prstGeom prst="upArrowCallout">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Mitigation Action Plan</a:t>
          </a:r>
          <a:endParaRPr lang="en-US" sz="1600" kern="1200" dirty="0">
            <a:solidFill>
              <a:schemeClr val="tx1"/>
            </a:solidFill>
          </a:endParaRPr>
        </a:p>
      </dsp:txBody>
      <dsp:txXfrm rot="-10800000">
        <a:off x="0" y="4082283"/>
        <a:ext cx="7886700" cy="325886"/>
      </dsp:txXfrm>
    </dsp:sp>
    <dsp:sp modelId="{A30EEA1F-AA2E-4F18-9E22-FE33197B0C7F}">
      <dsp:nvSpPr>
        <dsp:cNvPr id="0" name=""/>
        <dsp:cNvSpPr/>
      </dsp:nvSpPr>
      <dsp:spPr>
        <a:xfrm>
          <a:off x="0" y="4391028"/>
          <a:ext cx="3943349" cy="312006"/>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Prioritize interventions</a:t>
          </a:r>
          <a:endParaRPr lang="en-US" sz="1300" kern="1200" dirty="0">
            <a:solidFill>
              <a:schemeClr val="tx1"/>
            </a:solidFill>
          </a:endParaRPr>
        </a:p>
      </dsp:txBody>
      <dsp:txXfrm>
        <a:off x="0" y="4391028"/>
        <a:ext cx="3943349" cy="312006"/>
      </dsp:txXfrm>
    </dsp:sp>
    <dsp:sp modelId="{604D210A-0459-4CFF-9F71-23F210157B8A}">
      <dsp:nvSpPr>
        <dsp:cNvPr id="0" name=""/>
        <dsp:cNvSpPr/>
      </dsp:nvSpPr>
      <dsp:spPr>
        <a:xfrm>
          <a:off x="3943350" y="4391028"/>
          <a:ext cx="3943349" cy="312006"/>
        </a:xfrm>
        <a:prstGeom prst="rect">
          <a:avLst/>
        </a:prstGeom>
        <a:solidFill>
          <a:schemeClr val="accent4">
            <a:tint val="40000"/>
            <a:alpha val="90000"/>
            <a:hueOff val="885686"/>
            <a:satOff val="-4712"/>
            <a:lumOff val="-268"/>
            <a:alphaOff val="0"/>
          </a:schemeClr>
        </a:solidFill>
        <a:ln w="12700" cap="flat" cmpd="sng" algn="ctr">
          <a:solidFill>
            <a:schemeClr val="accent4">
              <a:tint val="40000"/>
              <a:alpha val="90000"/>
              <a:hueOff val="885686"/>
              <a:satOff val="-4712"/>
              <a:lumOff val="-26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Create timelines and benchmarks</a:t>
          </a:r>
          <a:endParaRPr lang="en-US" sz="1300" kern="1200" dirty="0">
            <a:solidFill>
              <a:schemeClr val="tx1"/>
            </a:solidFill>
          </a:endParaRPr>
        </a:p>
      </dsp:txBody>
      <dsp:txXfrm>
        <a:off x="3943350" y="4391028"/>
        <a:ext cx="3943349" cy="312006"/>
      </dsp:txXfrm>
    </dsp:sp>
    <dsp:sp modelId="{0C1279DA-ABB3-4921-9C0D-F7A7F49DF56F}">
      <dsp:nvSpPr>
        <dsp:cNvPr id="0" name=""/>
        <dsp:cNvSpPr/>
      </dsp:nvSpPr>
      <dsp:spPr>
        <a:xfrm rot="10800000">
          <a:off x="0" y="2026365"/>
          <a:ext cx="7886700" cy="2023980"/>
        </a:xfrm>
        <a:prstGeom prst="upArrowCallou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Field-based HRIA</a:t>
          </a:r>
          <a:endParaRPr lang="en-US" sz="1600" kern="1200" dirty="0">
            <a:solidFill>
              <a:schemeClr val="tx1"/>
            </a:solidFill>
          </a:endParaRPr>
        </a:p>
      </dsp:txBody>
      <dsp:txXfrm rot="-10800000">
        <a:off x="0" y="2026365"/>
        <a:ext cx="7886700" cy="710416"/>
      </dsp:txXfrm>
    </dsp:sp>
    <dsp:sp modelId="{864586DA-F2F3-4D94-A4BB-33CA1680482D}">
      <dsp:nvSpPr>
        <dsp:cNvPr id="0" name=""/>
        <dsp:cNvSpPr/>
      </dsp:nvSpPr>
      <dsp:spPr>
        <a:xfrm>
          <a:off x="3850" y="2685811"/>
          <a:ext cx="1969749" cy="790361"/>
        </a:xfrm>
        <a:prstGeom prst="rect">
          <a:avLst/>
        </a:prstGeom>
        <a:solidFill>
          <a:schemeClr val="accent4">
            <a:tint val="40000"/>
            <a:alpha val="90000"/>
            <a:hueOff val="1771372"/>
            <a:satOff val="-9425"/>
            <a:lumOff val="-537"/>
            <a:alphaOff val="0"/>
          </a:schemeClr>
        </a:solidFill>
        <a:ln w="12700" cap="flat" cmpd="sng" algn="ctr">
          <a:solidFill>
            <a:schemeClr val="accent4">
              <a:tint val="40000"/>
              <a:alpha val="90000"/>
              <a:hueOff val="1771372"/>
              <a:satOff val="-9425"/>
              <a:lumOff val="-53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Aggregated quantitative and qualitative data</a:t>
          </a:r>
          <a:endParaRPr lang="en-US" sz="1300" kern="1200" dirty="0">
            <a:solidFill>
              <a:schemeClr val="tx1"/>
            </a:solidFill>
          </a:endParaRPr>
        </a:p>
      </dsp:txBody>
      <dsp:txXfrm>
        <a:off x="3850" y="2685811"/>
        <a:ext cx="1969749" cy="790361"/>
      </dsp:txXfrm>
    </dsp:sp>
    <dsp:sp modelId="{0CCE6717-3744-4384-B57F-1FB1073D2969}">
      <dsp:nvSpPr>
        <dsp:cNvPr id="0" name=""/>
        <dsp:cNvSpPr/>
      </dsp:nvSpPr>
      <dsp:spPr>
        <a:xfrm>
          <a:off x="1973600" y="2685811"/>
          <a:ext cx="1969749" cy="790361"/>
        </a:xfrm>
        <a:prstGeom prst="rect">
          <a:avLst/>
        </a:prstGeom>
        <a:solidFill>
          <a:schemeClr val="accent4">
            <a:tint val="40000"/>
            <a:alpha val="90000"/>
            <a:hueOff val="2657058"/>
            <a:satOff val="-14137"/>
            <a:lumOff val="-805"/>
            <a:alphaOff val="0"/>
          </a:schemeClr>
        </a:solidFill>
        <a:ln w="12700" cap="flat" cmpd="sng" algn="ctr">
          <a:solidFill>
            <a:schemeClr val="accent4">
              <a:tint val="40000"/>
              <a:alpha val="90000"/>
              <a:hueOff val="2657058"/>
              <a:satOff val="-14137"/>
              <a:lumOff val="-8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Acquire perspectives of rightsholders &amp; stakeholders</a:t>
          </a:r>
          <a:endParaRPr lang="en-US" sz="1300" kern="1200" dirty="0">
            <a:solidFill>
              <a:schemeClr val="tx1"/>
            </a:solidFill>
          </a:endParaRPr>
        </a:p>
      </dsp:txBody>
      <dsp:txXfrm>
        <a:off x="1973600" y="2685811"/>
        <a:ext cx="1969749" cy="790361"/>
      </dsp:txXfrm>
    </dsp:sp>
    <dsp:sp modelId="{9857EF87-BA7E-4759-865C-EAC87F811852}">
      <dsp:nvSpPr>
        <dsp:cNvPr id="0" name=""/>
        <dsp:cNvSpPr/>
      </dsp:nvSpPr>
      <dsp:spPr>
        <a:xfrm>
          <a:off x="3943350" y="2685811"/>
          <a:ext cx="1969749" cy="790361"/>
        </a:xfrm>
        <a:prstGeom prst="rect">
          <a:avLst/>
        </a:prstGeom>
        <a:solidFill>
          <a:schemeClr val="accent4">
            <a:tint val="40000"/>
            <a:alpha val="90000"/>
            <a:hueOff val="3542744"/>
            <a:satOff val="-18850"/>
            <a:lumOff val="-1074"/>
            <a:alphaOff val="0"/>
          </a:schemeClr>
        </a:solidFill>
        <a:ln w="12700" cap="flat" cmpd="sng" algn="ctr">
          <a:solidFill>
            <a:schemeClr val="accent4">
              <a:tint val="40000"/>
              <a:alpha val="90000"/>
              <a:hueOff val="3542744"/>
              <a:satOff val="-18850"/>
              <a:lumOff val="-107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Identify misalignment between policy &amp; practice</a:t>
          </a:r>
          <a:endParaRPr lang="en-US" sz="1300" kern="1200" dirty="0">
            <a:solidFill>
              <a:schemeClr val="tx1"/>
            </a:solidFill>
          </a:endParaRPr>
        </a:p>
      </dsp:txBody>
      <dsp:txXfrm>
        <a:off x="3943350" y="2685811"/>
        <a:ext cx="1969749" cy="790361"/>
      </dsp:txXfrm>
    </dsp:sp>
    <dsp:sp modelId="{95528EA3-3E08-415B-87B4-171C96CF2DDF}">
      <dsp:nvSpPr>
        <dsp:cNvPr id="0" name=""/>
        <dsp:cNvSpPr/>
      </dsp:nvSpPr>
      <dsp:spPr>
        <a:xfrm>
          <a:off x="5913099" y="2685811"/>
          <a:ext cx="1969749" cy="790361"/>
        </a:xfrm>
        <a:prstGeom prst="rect">
          <a:avLst/>
        </a:prstGeom>
        <a:solidFill>
          <a:schemeClr val="accent4">
            <a:tint val="40000"/>
            <a:alpha val="90000"/>
            <a:hueOff val="4428430"/>
            <a:satOff val="-23562"/>
            <a:lumOff val="-1342"/>
            <a:alphaOff val="0"/>
          </a:schemeClr>
        </a:solidFill>
        <a:ln w="12700" cap="flat" cmpd="sng" algn="ctr">
          <a:solidFill>
            <a:schemeClr val="accent4">
              <a:tint val="40000"/>
              <a:alpha val="90000"/>
              <a:hueOff val="4428430"/>
              <a:satOff val="-23562"/>
              <a:lumOff val="-134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Score &amp; Rate Impacts</a:t>
          </a:r>
          <a:endParaRPr lang="en-US" sz="1300" kern="1200" dirty="0">
            <a:solidFill>
              <a:schemeClr val="tx1"/>
            </a:solidFill>
          </a:endParaRPr>
        </a:p>
      </dsp:txBody>
      <dsp:txXfrm>
        <a:off x="5913099" y="2685811"/>
        <a:ext cx="1969749" cy="790361"/>
      </dsp:txXfrm>
    </dsp:sp>
    <dsp:sp modelId="{A0F7D60F-F910-4DF1-B429-ED0F382B661E}">
      <dsp:nvSpPr>
        <dsp:cNvPr id="0" name=""/>
        <dsp:cNvSpPr/>
      </dsp:nvSpPr>
      <dsp:spPr>
        <a:xfrm rot="10800000">
          <a:off x="0" y="1035159"/>
          <a:ext cx="7886700" cy="1043498"/>
        </a:xfrm>
        <a:prstGeom prst="upArrowCallout">
          <a:avLst/>
        </a:prstGeom>
        <a:solidFill>
          <a:schemeClr val="accent4">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Scoping</a:t>
          </a:r>
        </a:p>
      </dsp:txBody>
      <dsp:txXfrm rot="-10800000">
        <a:off x="0" y="1035159"/>
        <a:ext cx="7886700" cy="366267"/>
      </dsp:txXfrm>
    </dsp:sp>
    <dsp:sp modelId="{5C0BF32F-7867-4205-A9EE-099416AF930A}">
      <dsp:nvSpPr>
        <dsp:cNvPr id="0" name=""/>
        <dsp:cNvSpPr/>
      </dsp:nvSpPr>
      <dsp:spPr>
        <a:xfrm>
          <a:off x="962" y="1401427"/>
          <a:ext cx="1576954" cy="312006"/>
        </a:xfrm>
        <a:prstGeom prst="rect">
          <a:avLst/>
        </a:prstGeom>
        <a:solidFill>
          <a:schemeClr val="accent4">
            <a:tint val="40000"/>
            <a:alpha val="90000"/>
            <a:hueOff val="5314116"/>
            <a:satOff val="-28274"/>
            <a:lumOff val="-1611"/>
            <a:alphaOff val="0"/>
          </a:schemeClr>
        </a:solidFill>
        <a:ln w="12700" cap="flat" cmpd="sng" algn="ctr">
          <a:solidFill>
            <a:schemeClr val="accent4">
              <a:tint val="40000"/>
              <a:alpha val="90000"/>
              <a:hueOff val="5314116"/>
              <a:satOff val="-28274"/>
              <a:lumOff val="-161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a:solidFill>
                <a:schemeClr val="tx1"/>
              </a:solidFill>
            </a:rPr>
            <a:t>Social Tensions</a:t>
          </a:r>
        </a:p>
      </dsp:txBody>
      <dsp:txXfrm>
        <a:off x="962" y="1401427"/>
        <a:ext cx="1576954" cy="312006"/>
      </dsp:txXfrm>
    </dsp:sp>
    <dsp:sp modelId="{1250E417-A847-4AB5-86C2-547EECE37C26}">
      <dsp:nvSpPr>
        <dsp:cNvPr id="0" name=""/>
        <dsp:cNvSpPr/>
      </dsp:nvSpPr>
      <dsp:spPr>
        <a:xfrm>
          <a:off x="1577917" y="1401427"/>
          <a:ext cx="1576954" cy="312006"/>
        </a:xfrm>
        <a:prstGeom prst="rect">
          <a:avLst/>
        </a:prstGeom>
        <a:solidFill>
          <a:schemeClr val="accent4">
            <a:tint val="40000"/>
            <a:alpha val="90000"/>
            <a:hueOff val="6199802"/>
            <a:satOff val="-32987"/>
            <a:lumOff val="-1879"/>
            <a:alphaOff val="0"/>
          </a:schemeClr>
        </a:solidFill>
        <a:ln w="12700" cap="flat" cmpd="sng" algn="ctr">
          <a:solidFill>
            <a:schemeClr val="accent4">
              <a:tint val="40000"/>
              <a:alpha val="90000"/>
              <a:hueOff val="6199802"/>
              <a:satOff val="-32987"/>
              <a:lumOff val="-18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a:solidFill>
                <a:schemeClr val="tx1"/>
              </a:solidFill>
            </a:rPr>
            <a:t>Governance</a:t>
          </a:r>
        </a:p>
      </dsp:txBody>
      <dsp:txXfrm>
        <a:off x="1577917" y="1401427"/>
        <a:ext cx="1576954" cy="312006"/>
      </dsp:txXfrm>
    </dsp:sp>
    <dsp:sp modelId="{507F13C1-CA30-4728-BB48-C83E5A15A31F}">
      <dsp:nvSpPr>
        <dsp:cNvPr id="0" name=""/>
        <dsp:cNvSpPr/>
      </dsp:nvSpPr>
      <dsp:spPr>
        <a:xfrm>
          <a:off x="3154872" y="1401427"/>
          <a:ext cx="1576954" cy="312006"/>
        </a:xfrm>
        <a:prstGeom prst="rect">
          <a:avLst/>
        </a:prstGeom>
        <a:solidFill>
          <a:schemeClr val="accent4">
            <a:tint val="40000"/>
            <a:alpha val="90000"/>
            <a:hueOff val="7085488"/>
            <a:satOff val="-37699"/>
            <a:lumOff val="-2148"/>
            <a:alphaOff val="0"/>
          </a:schemeClr>
        </a:solidFill>
        <a:ln w="12700" cap="flat" cmpd="sng" algn="ctr">
          <a:solidFill>
            <a:schemeClr val="accent4">
              <a:tint val="40000"/>
              <a:alpha val="90000"/>
              <a:hueOff val="7085488"/>
              <a:satOff val="-37699"/>
              <a:lumOff val="-214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a:solidFill>
                <a:schemeClr val="tx1"/>
              </a:solidFill>
            </a:rPr>
            <a:t>Labor</a:t>
          </a:r>
        </a:p>
      </dsp:txBody>
      <dsp:txXfrm>
        <a:off x="3154872" y="1401427"/>
        <a:ext cx="1576954" cy="312006"/>
      </dsp:txXfrm>
    </dsp:sp>
    <dsp:sp modelId="{9D59DADA-FF43-46E5-9D48-47204FAA435B}">
      <dsp:nvSpPr>
        <dsp:cNvPr id="0" name=""/>
        <dsp:cNvSpPr/>
      </dsp:nvSpPr>
      <dsp:spPr>
        <a:xfrm>
          <a:off x="4731827" y="1401427"/>
          <a:ext cx="1576954" cy="312006"/>
        </a:xfrm>
        <a:prstGeom prst="rect">
          <a:avLst/>
        </a:prstGeom>
        <a:solidFill>
          <a:schemeClr val="accent4">
            <a:tint val="40000"/>
            <a:alpha val="90000"/>
            <a:hueOff val="7971174"/>
            <a:satOff val="-42411"/>
            <a:lumOff val="-2416"/>
            <a:alphaOff val="0"/>
          </a:schemeClr>
        </a:solidFill>
        <a:ln w="12700" cap="flat" cmpd="sng" algn="ctr">
          <a:solidFill>
            <a:schemeClr val="accent4">
              <a:tint val="40000"/>
              <a:alpha val="90000"/>
              <a:hueOff val="7971174"/>
              <a:satOff val="-42411"/>
              <a:lumOff val="-241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a:solidFill>
                <a:schemeClr val="tx1"/>
              </a:solidFill>
            </a:rPr>
            <a:t>Security</a:t>
          </a:r>
        </a:p>
      </dsp:txBody>
      <dsp:txXfrm>
        <a:off x="4731827" y="1401427"/>
        <a:ext cx="1576954" cy="312006"/>
      </dsp:txXfrm>
    </dsp:sp>
    <dsp:sp modelId="{9A1DF480-EC7D-4677-869F-AD3E741524CF}">
      <dsp:nvSpPr>
        <dsp:cNvPr id="0" name=""/>
        <dsp:cNvSpPr/>
      </dsp:nvSpPr>
      <dsp:spPr>
        <a:xfrm>
          <a:off x="6308782" y="1401427"/>
          <a:ext cx="1576954" cy="312006"/>
        </a:xfrm>
        <a:prstGeom prst="rect">
          <a:avLst/>
        </a:prstGeom>
        <a:solidFill>
          <a:schemeClr val="accent4">
            <a:tint val="40000"/>
            <a:alpha val="90000"/>
            <a:hueOff val="8856860"/>
            <a:satOff val="-47124"/>
            <a:lumOff val="-2685"/>
            <a:alphaOff val="0"/>
          </a:schemeClr>
        </a:solidFill>
        <a:ln w="12700" cap="flat" cmpd="sng" algn="ctr">
          <a:solidFill>
            <a:schemeClr val="accent4">
              <a:tint val="40000"/>
              <a:alpha val="90000"/>
              <a:hueOff val="8856860"/>
              <a:satOff val="-47124"/>
              <a:lumOff val="-26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a:solidFill>
                <a:schemeClr val="tx1"/>
              </a:solidFill>
            </a:rPr>
            <a:t>Public Participation</a:t>
          </a:r>
        </a:p>
      </dsp:txBody>
      <dsp:txXfrm>
        <a:off x="6308782" y="1401427"/>
        <a:ext cx="1576954" cy="312006"/>
      </dsp:txXfrm>
    </dsp:sp>
    <dsp:sp modelId="{1034DB0E-9E45-4810-B8D4-C19E2C01B0B0}">
      <dsp:nvSpPr>
        <dsp:cNvPr id="0" name=""/>
        <dsp:cNvSpPr/>
      </dsp:nvSpPr>
      <dsp:spPr>
        <a:xfrm rot="10800000">
          <a:off x="0" y="1838"/>
          <a:ext cx="7886700" cy="1043498"/>
        </a:xfrm>
        <a:prstGeom prst="upArrowCallou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rPr>
            <a:t>Screening</a:t>
          </a:r>
        </a:p>
      </dsp:txBody>
      <dsp:txXfrm rot="-10800000">
        <a:off x="0" y="1838"/>
        <a:ext cx="7886700" cy="366267"/>
      </dsp:txXfrm>
    </dsp:sp>
    <dsp:sp modelId="{9DF4990B-571B-4373-8F6D-692EB6F5009E}">
      <dsp:nvSpPr>
        <dsp:cNvPr id="0" name=""/>
        <dsp:cNvSpPr/>
      </dsp:nvSpPr>
      <dsp:spPr>
        <a:xfrm>
          <a:off x="3850" y="368106"/>
          <a:ext cx="2626332" cy="312006"/>
        </a:xfrm>
        <a:prstGeom prst="rect">
          <a:avLst/>
        </a:prstGeom>
        <a:solidFill>
          <a:schemeClr val="accent2">
            <a:lumMod val="20000"/>
            <a:lumOff val="80000"/>
            <a:alpha val="90000"/>
          </a:schemeClr>
        </a:solidFill>
        <a:ln w="12700" cap="flat" cmpd="sng" algn="ctr">
          <a:solidFill>
            <a:schemeClr val="accent4">
              <a:tint val="40000"/>
              <a:alpha val="90000"/>
              <a:hueOff val="9742546"/>
              <a:satOff val="-51836"/>
              <a:lumOff val="-29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a:solidFill>
                <a:schemeClr val="tx1"/>
              </a:solidFill>
            </a:rPr>
            <a:t>Contextual Challenges</a:t>
          </a:r>
        </a:p>
      </dsp:txBody>
      <dsp:txXfrm>
        <a:off x="3850" y="368106"/>
        <a:ext cx="2626332" cy="312006"/>
      </dsp:txXfrm>
    </dsp:sp>
    <dsp:sp modelId="{EF9FFB80-3280-4A44-9D79-2FBFC745321D}">
      <dsp:nvSpPr>
        <dsp:cNvPr id="0" name=""/>
        <dsp:cNvSpPr/>
      </dsp:nvSpPr>
      <dsp:spPr>
        <a:xfrm>
          <a:off x="2630183" y="368106"/>
          <a:ext cx="2626332" cy="312006"/>
        </a:xfrm>
        <a:prstGeom prst="rect">
          <a:avLst/>
        </a:prstGeom>
        <a:solidFill>
          <a:schemeClr val="accent6">
            <a:lumMod val="20000"/>
            <a:lumOff val="80000"/>
            <a:alpha val="90000"/>
          </a:schemeClr>
        </a:solidFill>
        <a:ln w="12700" cap="flat" cmpd="sng" algn="ctr">
          <a:solidFill>
            <a:schemeClr val="accent4">
              <a:tint val="40000"/>
              <a:alpha val="90000"/>
              <a:hueOff val="10628232"/>
              <a:satOff val="-56549"/>
              <a:lumOff val="-32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a:solidFill>
                <a:schemeClr val="tx1"/>
              </a:solidFill>
            </a:rPr>
            <a:t>Operational Footprint</a:t>
          </a:r>
        </a:p>
      </dsp:txBody>
      <dsp:txXfrm>
        <a:off x="2630183" y="368106"/>
        <a:ext cx="2626332" cy="312006"/>
      </dsp:txXfrm>
    </dsp:sp>
    <dsp:sp modelId="{143DCB35-41C2-4453-9770-88DD6FCB5F20}">
      <dsp:nvSpPr>
        <dsp:cNvPr id="0" name=""/>
        <dsp:cNvSpPr/>
      </dsp:nvSpPr>
      <dsp:spPr>
        <a:xfrm>
          <a:off x="5256516" y="368106"/>
          <a:ext cx="2626332" cy="312006"/>
        </a:xfrm>
        <a:prstGeom prst="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a:solidFill>
                <a:schemeClr val="tx1"/>
              </a:solidFill>
            </a:rPr>
            <a:t>Industry Issues</a:t>
          </a:r>
        </a:p>
      </dsp:txBody>
      <dsp:txXfrm>
        <a:off x="5256516" y="368106"/>
        <a:ext cx="2626332" cy="31200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9AA03-2290-4BB9-A8D1-5E04F643E53F}">
      <dsp:nvSpPr>
        <dsp:cNvPr id="0" name=""/>
        <dsp:cNvSpPr/>
      </dsp:nvSpPr>
      <dsp:spPr>
        <a:xfrm>
          <a:off x="0" y="3825212"/>
          <a:ext cx="2993091" cy="1093704"/>
        </a:xfrm>
        <a:prstGeom prst="rect">
          <a:avLst/>
        </a:prstGeom>
        <a:solidFill>
          <a:srgbClr val="FFE4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Management and Monitoring</a:t>
          </a:r>
        </a:p>
      </dsp:txBody>
      <dsp:txXfrm>
        <a:off x="0" y="3825212"/>
        <a:ext cx="2993091" cy="1093704"/>
      </dsp:txXfrm>
    </dsp:sp>
    <dsp:sp modelId="{AB875082-2683-45CE-851A-E04225AA7F14}">
      <dsp:nvSpPr>
        <dsp:cNvPr id="0" name=""/>
        <dsp:cNvSpPr/>
      </dsp:nvSpPr>
      <dsp:spPr>
        <a:xfrm rot="10800000">
          <a:off x="0" y="2854392"/>
          <a:ext cx="2993091" cy="1007784"/>
        </a:xfrm>
        <a:prstGeom prst="upArrowCallout">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Mitigation Action Plan</a:t>
          </a:r>
          <a:endParaRPr lang="en-US" sz="1600" kern="1200" dirty="0">
            <a:solidFill>
              <a:schemeClr val="tx1"/>
            </a:solidFill>
          </a:endParaRPr>
        </a:p>
      </dsp:txBody>
      <dsp:txXfrm rot="10800000">
        <a:off x="0" y="2854392"/>
        <a:ext cx="2993091" cy="654828"/>
      </dsp:txXfrm>
    </dsp:sp>
    <dsp:sp modelId="{2F9D65CA-D88B-48F4-855D-45EA82C2C74E}">
      <dsp:nvSpPr>
        <dsp:cNvPr id="0" name=""/>
        <dsp:cNvSpPr/>
      </dsp:nvSpPr>
      <dsp:spPr>
        <a:xfrm rot="10800000">
          <a:off x="0" y="1964300"/>
          <a:ext cx="2993091" cy="927055"/>
        </a:xfrm>
        <a:prstGeom prst="upArrowCallout">
          <a:avLst/>
        </a:prstGeom>
        <a:solidFill>
          <a:srgbClr val="C1F7C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Field-based HRIA</a:t>
          </a:r>
          <a:endParaRPr lang="en-US" sz="1600" kern="1200" dirty="0">
            <a:solidFill>
              <a:schemeClr val="tx1"/>
            </a:solidFill>
          </a:endParaRPr>
        </a:p>
      </dsp:txBody>
      <dsp:txXfrm rot="10800000">
        <a:off x="0" y="1964300"/>
        <a:ext cx="2993091" cy="602373"/>
      </dsp:txXfrm>
    </dsp:sp>
    <dsp:sp modelId="{011F8966-FC37-4E2F-9664-F83536204735}">
      <dsp:nvSpPr>
        <dsp:cNvPr id="0" name=""/>
        <dsp:cNvSpPr/>
      </dsp:nvSpPr>
      <dsp:spPr>
        <a:xfrm rot="10800000">
          <a:off x="0" y="833652"/>
          <a:ext cx="2993091" cy="1167612"/>
        </a:xfrm>
        <a:prstGeom prst="upArrowCallout">
          <a:avLst/>
        </a:prstGeom>
        <a:solidFill>
          <a:srgbClr val="A5E9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Scoping</a:t>
          </a:r>
        </a:p>
      </dsp:txBody>
      <dsp:txXfrm rot="10800000">
        <a:off x="0" y="833652"/>
        <a:ext cx="2993091" cy="758679"/>
      </dsp:txXfrm>
    </dsp:sp>
    <dsp:sp modelId="{0CD1530F-D320-4081-870A-BF9E97936027}">
      <dsp:nvSpPr>
        <dsp:cNvPr id="0" name=""/>
        <dsp:cNvSpPr/>
      </dsp:nvSpPr>
      <dsp:spPr>
        <a:xfrm rot="10800000">
          <a:off x="0" y="0"/>
          <a:ext cx="2993091" cy="870545"/>
        </a:xfrm>
        <a:prstGeom prst="upArrowCallout">
          <a:avLst/>
        </a:prstGeom>
        <a:solidFill>
          <a:srgbClr val="AABF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Screening</a:t>
          </a:r>
        </a:p>
      </dsp:txBody>
      <dsp:txXfrm rot="10800000">
        <a:off x="0" y="0"/>
        <a:ext cx="2993091" cy="56565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9AA03-2290-4BB9-A8D1-5E04F643E53F}">
      <dsp:nvSpPr>
        <dsp:cNvPr id="0" name=""/>
        <dsp:cNvSpPr/>
      </dsp:nvSpPr>
      <dsp:spPr>
        <a:xfrm>
          <a:off x="0" y="3825212"/>
          <a:ext cx="2993091" cy="1093704"/>
        </a:xfrm>
        <a:prstGeom prst="rect">
          <a:avLst/>
        </a:prstGeom>
        <a:solidFill>
          <a:srgbClr val="FFE4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Management and Monitoring</a:t>
          </a:r>
        </a:p>
      </dsp:txBody>
      <dsp:txXfrm>
        <a:off x="0" y="3825212"/>
        <a:ext cx="2993091" cy="1093704"/>
      </dsp:txXfrm>
    </dsp:sp>
    <dsp:sp modelId="{AB875082-2683-45CE-851A-E04225AA7F14}">
      <dsp:nvSpPr>
        <dsp:cNvPr id="0" name=""/>
        <dsp:cNvSpPr/>
      </dsp:nvSpPr>
      <dsp:spPr>
        <a:xfrm rot="10800000">
          <a:off x="0" y="2854392"/>
          <a:ext cx="2993091" cy="1007784"/>
        </a:xfrm>
        <a:prstGeom prst="upArrowCallout">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Mitigation Action Plan</a:t>
          </a:r>
          <a:endParaRPr lang="en-US" sz="1600" kern="1200" dirty="0">
            <a:solidFill>
              <a:schemeClr val="tx1"/>
            </a:solidFill>
          </a:endParaRPr>
        </a:p>
      </dsp:txBody>
      <dsp:txXfrm rot="10800000">
        <a:off x="0" y="2854392"/>
        <a:ext cx="2993091" cy="654828"/>
      </dsp:txXfrm>
    </dsp:sp>
    <dsp:sp modelId="{2F9D65CA-D88B-48F4-855D-45EA82C2C74E}">
      <dsp:nvSpPr>
        <dsp:cNvPr id="0" name=""/>
        <dsp:cNvSpPr/>
      </dsp:nvSpPr>
      <dsp:spPr>
        <a:xfrm rot="10800000">
          <a:off x="0" y="1964300"/>
          <a:ext cx="2993091" cy="927055"/>
        </a:xfrm>
        <a:prstGeom prst="upArrowCallout">
          <a:avLst/>
        </a:prstGeom>
        <a:solidFill>
          <a:srgbClr val="C1F7C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Field-based HRIA</a:t>
          </a:r>
          <a:endParaRPr lang="en-US" sz="1600" kern="1200" dirty="0">
            <a:solidFill>
              <a:schemeClr val="tx1"/>
            </a:solidFill>
          </a:endParaRPr>
        </a:p>
      </dsp:txBody>
      <dsp:txXfrm rot="10800000">
        <a:off x="0" y="1964300"/>
        <a:ext cx="2993091" cy="602373"/>
      </dsp:txXfrm>
    </dsp:sp>
    <dsp:sp modelId="{011F8966-FC37-4E2F-9664-F83536204735}">
      <dsp:nvSpPr>
        <dsp:cNvPr id="0" name=""/>
        <dsp:cNvSpPr/>
      </dsp:nvSpPr>
      <dsp:spPr>
        <a:xfrm rot="10800000">
          <a:off x="0" y="833652"/>
          <a:ext cx="2993091" cy="1167612"/>
        </a:xfrm>
        <a:prstGeom prst="upArrowCallout">
          <a:avLst/>
        </a:prstGeom>
        <a:solidFill>
          <a:srgbClr val="A5E9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Scoping</a:t>
          </a:r>
        </a:p>
      </dsp:txBody>
      <dsp:txXfrm rot="10800000">
        <a:off x="0" y="833652"/>
        <a:ext cx="2993091" cy="758679"/>
      </dsp:txXfrm>
    </dsp:sp>
    <dsp:sp modelId="{0CD1530F-D320-4081-870A-BF9E97936027}">
      <dsp:nvSpPr>
        <dsp:cNvPr id="0" name=""/>
        <dsp:cNvSpPr/>
      </dsp:nvSpPr>
      <dsp:spPr>
        <a:xfrm rot="10800000">
          <a:off x="0" y="0"/>
          <a:ext cx="2993091" cy="870545"/>
        </a:xfrm>
        <a:prstGeom prst="upArrowCallout">
          <a:avLst/>
        </a:prstGeom>
        <a:solidFill>
          <a:srgbClr val="AABF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Screening</a:t>
          </a:r>
        </a:p>
      </dsp:txBody>
      <dsp:txXfrm rot="10800000">
        <a:off x="0" y="0"/>
        <a:ext cx="2993091" cy="56565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9AA03-2290-4BB9-A8D1-5E04F643E53F}">
      <dsp:nvSpPr>
        <dsp:cNvPr id="0" name=""/>
        <dsp:cNvSpPr/>
      </dsp:nvSpPr>
      <dsp:spPr>
        <a:xfrm>
          <a:off x="0" y="3825212"/>
          <a:ext cx="2993091" cy="1093704"/>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Management and Monitoring</a:t>
          </a:r>
        </a:p>
      </dsp:txBody>
      <dsp:txXfrm>
        <a:off x="0" y="3825212"/>
        <a:ext cx="2993091" cy="1093704"/>
      </dsp:txXfrm>
    </dsp:sp>
    <dsp:sp modelId="{AB875082-2683-45CE-851A-E04225AA7F14}">
      <dsp:nvSpPr>
        <dsp:cNvPr id="0" name=""/>
        <dsp:cNvSpPr/>
      </dsp:nvSpPr>
      <dsp:spPr>
        <a:xfrm rot="10800000">
          <a:off x="0" y="2854392"/>
          <a:ext cx="2993091" cy="1007784"/>
        </a:xfrm>
        <a:prstGeom prst="upArrowCallout">
          <a:avLst/>
        </a:prstGeom>
        <a:solidFill>
          <a:srgbClr val="D6F9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Mitigation Action Plan</a:t>
          </a:r>
          <a:endParaRPr lang="en-US" sz="1600" kern="1200" dirty="0">
            <a:solidFill>
              <a:schemeClr val="tx1"/>
            </a:solidFill>
          </a:endParaRPr>
        </a:p>
      </dsp:txBody>
      <dsp:txXfrm rot="10800000">
        <a:off x="0" y="2854392"/>
        <a:ext cx="2993091" cy="654828"/>
      </dsp:txXfrm>
    </dsp:sp>
    <dsp:sp modelId="{2F9D65CA-D88B-48F4-855D-45EA82C2C74E}">
      <dsp:nvSpPr>
        <dsp:cNvPr id="0" name=""/>
        <dsp:cNvSpPr/>
      </dsp:nvSpPr>
      <dsp:spPr>
        <a:xfrm rot="10800000">
          <a:off x="0" y="1964300"/>
          <a:ext cx="2993091" cy="927055"/>
        </a:xfrm>
        <a:prstGeom prst="upArrowCallout">
          <a:avLst/>
        </a:prstGeom>
        <a:solidFill>
          <a:srgbClr val="C1F7C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Field-based HRIA</a:t>
          </a:r>
          <a:endParaRPr lang="en-US" sz="1600" kern="1200" dirty="0">
            <a:solidFill>
              <a:schemeClr val="tx1"/>
            </a:solidFill>
          </a:endParaRPr>
        </a:p>
      </dsp:txBody>
      <dsp:txXfrm rot="10800000">
        <a:off x="0" y="1964300"/>
        <a:ext cx="2993091" cy="602373"/>
      </dsp:txXfrm>
    </dsp:sp>
    <dsp:sp modelId="{011F8966-FC37-4E2F-9664-F83536204735}">
      <dsp:nvSpPr>
        <dsp:cNvPr id="0" name=""/>
        <dsp:cNvSpPr/>
      </dsp:nvSpPr>
      <dsp:spPr>
        <a:xfrm rot="10800000">
          <a:off x="0" y="833652"/>
          <a:ext cx="2993091" cy="1167612"/>
        </a:xfrm>
        <a:prstGeom prst="upArrowCallout">
          <a:avLst/>
        </a:prstGeom>
        <a:solidFill>
          <a:srgbClr val="A5E9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Scoping</a:t>
          </a:r>
        </a:p>
      </dsp:txBody>
      <dsp:txXfrm rot="10800000">
        <a:off x="0" y="833652"/>
        <a:ext cx="2993091" cy="758679"/>
      </dsp:txXfrm>
    </dsp:sp>
    <dsp:sp modelId="{0CD1530F-D320-4081-870A-BF9E97936027}">
      <dsp:nvSpPr>
        <dsp:cNvPr id="0" name=""/>
        <dsp:cNvSpPr/>
      </dsp:nvSpPr>
      <dsp:spPr>
        <a:xfrm rot="10800000">
          <a:off x="0" y="0"/>
          <a:ext cx="2993091" cy="870545"/>
        </a:xfrm>
        <a:prstGeom prst="upArrowCallout">
          <a:avLst/>
        </a:prstGeom>
        <a:solidFill>
          <a:srgbClr val="AABF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Screening</a:t>
          </a:r>
        </a:p>
      </dsp:txBody>
      <dsp:txXfrm rot="10800000">
        <a:off x="0" y="0"/>
        <a:ext cx="2993091" cy="56565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9AA03-2290-4BB9-A8D1-5E04F643E53F}">
      <dsp:nvSpPr>
        <dsp:cNvPr id="0" name=""/>
        <dsp:cNvSpPr/>
      </dsp:nvSpPr>
      <dsp:spPr>
        <a:xfrm>
          <a:off x="0" y="3825212"/>
          <a:ext cx="2993091" cy="1093704"/>
        </a:xfrm>
        <a:prstGeom prst="rect">
          <a:avLst/>
        </a:prstGeom>
        <a:solidFill>
          <a:srgbClr val="FFE4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Management and Monitoring</a:t>
          </a:r>
        </a:p>
      </dsp:txBody>
      <dsp:txXfrm>
        <a:off x="0" y="3825212"/>
        <a:ext cx="2993091" cy="1093704"/>
      </dsp:txXfrm>
    </dsp:sp>
    <dsp:sp modelId="{AB875082-2683-45CE-851A-E04225AA7F14}">
      <dsp:nvSpPr>
        <dsp:cNvPr id="0" name=""/>
        <dsp:cNvSpPr/>
      </dsp:nvSpPr>
      <dsp:spPr>
        <a:xfrm rot="10800000">
          <a:off x="0" y="2854392"/>
          <a:ext cx="2993091" cy="1007784"/>
        </a:xfrm>
        <a:prstGeom prst="upArrowCallout">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Mitigation Action Plan</a:t>
          </a:r>
          <a:endParaRPr lang="en-US" sz="1600" kern="1200" dirty="0">
            <a:solidFill>
              <a:schemeClr val="tx1"/>
            </a:solidFill>
          </a:endParaRPr>
        </a:p>
      </dsp:txBody>
      <dsp:txXfrm rot="10800000">
        <a:off x="0" y="2854392"/>
        <a:ext cx="2993091" cy="654828"/>
      </dsp:txXfrm>
    </dsp:sp>
    <dsp:sp modelId="{2F9D65CA-D88B-48F4-855D-45EA82C2C74E}">
      <dsp:nvSpPr>
        <dsp:cNvPr id="0" name=""/>
        <dsp:cNvSpPr/>
      </dsp:nvSpPr>
      <dsp:spPr>
        <a:xfrm rot="10800000">
          <a:off x="0" y="1964300"/>
          <a:ext cx="2993091" cy="927055"/>
        </a:xfrm>
        <a:prstGeom prst="upArrowCallout">
          <a:avLst/>
        </a:prstGeom>
        <a:solidFill>
          <a:srgbClr val="C1F7C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Field-based HRIA</a:t>
          </a:r>
          <a:endParaRPr lang="en-US" sz="1600" kern="1200" dirty="0">
            <a:solidFill>
              <a:schemeClr val="tx1"/>
            </a:solidFill>
          </a:endParaRPr>
        </a:p>
      </dsp:txBody>
      <dsp:txXfrm rot="10800000">
        <a:off x="0" y="1964300"/>
        <a:ext cx="2993091" cy="602373"/>
      </dsp:txXfrm>
    </dsp:sp>
    <dsp:sp modelId="{011F8966-FC37-4E2F-9664-F83536204735}">
      <dsp:nvSpPr>
        <dsp:cNvPr id="0" name=""/>
        <dsp:cNvSpPr/>
      </dsp:nvSpPr>
      <dsp:spPr>
        <a:xfrm rot="10800000">
          <a:off x="0" y="833652"/>
          <a:ext cx="2993091" cy="1167612"/>
        </a:xfrm>
        <a:prstGeom prst="upArrowCallout">
          <a:avLst/>
        </a:prstGeom>
        <a:solidFill>
          <a:srgbClr val="A5E9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Scoping</a:t>
          </a:r>
        </a:p>
      </dsp:txBody>
      <dsp:txXfrm rot="10800000">
        <a:off x="0" y="833652"/>
        <a:ext cx="2993091" cy="758679"/>
      </dsp:txXfrm>
    </dsp:sp>
    <dsp:sp modelId="{0CD1530F-D320-4081-870A-BF9E97936027}">
      <dsp:nvSpPr>
        <dsp:cNvPr id="0" name=""/>
        <dsp:cNvSpPr/>
      </dsp:nvSpPr>
      <dsp:spPr>
        <a:xfrm rot="10800000">
          <a:off x="0" y="0"/>
          <a:ext cx="2993091" cy="870545"/>
        </a:xfrm>
        <a:prstGeom prst="upArrowCallout">
          <a:avLst/>
        </a:prstGeom>
        <a:solidFill>
          <a:srgbClr val="AABF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Screening</a:t>
          </a:r>
        </a:p>
      </dsp:txBody>
      <dsp:txXfrm rot="10800000">
        <a:off x="0" y="0"/>
        <a:ext cx="2993091" cy="56565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9AA03-2290-4BB9-A8D1-5E04F643E53F}">
      <dsp:nvSpPr>
        <dsp:cNvPr id="0" name=""/>
        <dsp:cNvSpPr/>
      </dsp:nvSpPr>
      <dsp:spPr>
        <a:xfrm>
          <a:off x="0" y="3825212"/>
          <a:ext cx="2993091" cy="1093704"/>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Management and Monitoring</a:t>
          </a:r>
        </a:p>
      </dsp:txBody>
      <dsp:txXfrm>
        <a:off x="0" y="3825212"/>
        <a:ext cx="2993091" cy="1093704"/>
      </dsp:txXfrm>
    </dsp:sp>
    <dsp:sp modelId="{AB875082-2683-45CE-851A-E04225AA7F14}">
      <dsp:nvSpPr>
        <dsp:cNvPr id="0" name=""/>
        <dsp:cNvSpPr/>
      </dsp:nvSpPr>
      <dsp:spPr>
        <a:xfrm rot="10800000">
          <a:off x="0" y="2854392"/>
          <a:ext cx="2993091" cy="1007784"/>
        </a:xfrm>
        <a:prstGeom prst="upArrowCallout">
          <a:avLst/>
        </a:prstGeom>
        <a:solidFill>
          <a:srgbClr val="D6F9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Mitigation Action Plan</a:t>
          </a:r>
          <a:endParaRPr lang="en-US" sz="1600" kern="1200" dirty="0">
            <a:solidFill>
              <a:schemeClr val="tx1"/>
            </a:solidFill>
          </a:endParaRPr>
        </a:p>
      </dsp:txBody>
      <dsp:txXfrm rot="10800000">
        <a:off x="0" y="2854392"/>
        <a:ext cx="2993091" cy="654828"/>
      </dsp:txXfrm>
    </dsp:sp>
    <dsp:sp modelId="{2F9D65CA-D88B-48F4-855D-45EA82C2C74E}">
      <dsp:nvSpPr>
        <dsp:cNvPr id="0" name=""/>
        <dsp:cNvSpPr/>
      </dsp:nvSpPr>
      <dsp:spPr>
        <a:xfrm rot="10800000">
          <a:off x="0" y="1964300"/>
          <a:ext cx="2993091" cy="927055"/>
        </a:xfrm>
        <a:prstGeom prst="upArrowCallout">
          <a:avLst/>
        </a:prstGeom>
        <a:solidFill>
          <a:srgbClr val="C1F7C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Field-based HRIA</a:t>
          </a:r>
          <a:endParaRPr lang="en-US" sz="1600" kern="1200" dirty="0">
            <a:solidFill>
              <a:schemeClr val="tx1"/>
            </a:solidFill>
          </a:endParaRPr>
        </a:p>
      </dsp:txBody>
      <dsp:txXfrm rot="10800000">
        <a:off x="0" y="1964300"/>
        <a:ext cx="2993091" cy="602373"/>
      </dsp:txXfrm>
    </dsp:sp>
    <dsp:sp modelId="{011F8966-FC37-4E2F-9664-F83536204735}">
      <dsp:nvSpPr>
        <dsp:cNvPr id="0" name=""/>
        <dsp:cNvSpPr/>
      </dsp:nvSpPr>
      <dsp:spPr>
        <a:xfrm rot="10800000">
          <a:off x="0" y="833652"/>
          <a:ext cx="2993091" cy="1167612"/>
        </a:xfrm>
        <a:prstGeom prst="upArrowCallout">
          <a:avLst/>
        </a:prstGeom>
        <a:solidFill>
          <a:srgbClr val="A5E9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Scoping</a:t>
          </a:r>
        </a:p>
      </dsp:txBody>
      <dsp:txXfrm rot="10800000">
        <a:off x="0" y="833652"/>
        <a:ext cx="2993091" cy="758679"/>
      </dsp:txXfrm>
    </dsp:sp>
    <dsp:sp modelId="{0CD1530F-D320-4081-870A-BF9E97936027}">
      <dsp:nvSpPr>
        <dsp:cNvPr id="0" name=""/>
        <dsp:cNvSpPr/>
      </dsp:nvSpPr>
      <dsp:spPr>
        <a:xfrm rot="10800000">
          <a:off x="0" y="0"/>
          <a:ext cx="2993091" cy="870545"/>
        </a:xfrm>
        <a:prstGeom prst="upArrowCallout">
          <a:avLst/>
        </a:prstGeom>
        <a:solidFill>
          <a:srgbClr val="AABF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Screening</a:t>
          </a:r>
        </a:p>
      </dsp:txBody>
      <dsp:txXfrm rot="10800000">
        <a:off x="0" y="0"/>
        <a:ext cx="2993091" cy="5656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9AA03-2290-4BB9-A8D1-5E04F643E53F}">
      <dsp:nvSpPr>
        <dsp:cNvPr id="0" name=""/>
        <dsp:cNvSpPr/>
      </dsp:nvSpPr>
      <dsp:spPr>
        <a:xfrm>
          <a:off x="0" y="4288343"/>
          <a:ext cx="2993091" cy="627867"/>
        </a:xfrm>
        <a:prstGeom prst="rect">
          <a:avLst/>
        </a:prstGeom>
        <a:solidFill>
          <a:srgbClr val="FFE4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Management and Monitoring</a:t>
          </a:r>
        </a:p>
      </dsp:txBody>
      <dsp:txXfrm>
        <a:off x="0" y="4288343"/>
        <a:ext cx="2993091" cy="627867"/>
      </dsp:txXfrm>
    </dsp:sp>
    <dsp:sp modelId="{AB875082-2683-45CE-851A-E04225AA7F14}">
      <dsp:nvSpPr>
        <dsp:cNvPr id="0" name=""/>
        <dsp:cNvSpPr/>
      </dsp:nvSpPr>
      <dsp:spPr>
        <a:xfrm rot="10800000">
          <a:off x="0" y="3522079"/>
          <a:ext cx="2993091" cy="787484"/>
        </a:xfrm>
        <a:prstGeom prst="upArrowCallout">
          <a:avLst/>
        </a:prstGeom>
        <a:solidFill>
          <a:srgbClr val="D6F9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Mitigation Action Plan</a:t>
          </a:r>
          <a:endParaRPr lang="en-US" sz="1600" kern="1200" dirty="0">
            <a:solidFill>
              <a:schemeClr val="tx1"/>
            </a:solidFill>
          </a:endParaRPr>
        </a:p>
      </dsp:txBody>
      <dsp:txXfrm rot="10800000">
        <a:off x="0" y="3522079"/>
        <a:ext cx="2993091" cy="511683"/>
      </dsp:txXfrm>
    </dsp:sp>
    <dsp:sp modelId="{2F9D65CA-D88B-48F4-855D-45EA82C2C74E}">
      <dsp:nvSpPr>
        <dsp:cNvPr id="0" name=""/>
        <dsp:cNvSpPr/>
      </dsp:nvSpPr>
      <dsp:spPr>
        <a:xfrm rot="10800000">
          <a:off x="0" y="2806424"/>
          <a:ext cx="2993091" cy="736875"/>
        </a:xfrm>
        <a:prstGeom prst="upArrowCallout">
          <a:avLst/>
        </a:prstGeom>
        <a:solidFill>
          <a:srgbClr val="B9F5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Field-based HRIA</a:t>
          </a:r>
          <a:endParaRPr lang="en-US" sz="1600" kern="1200" dirty="0">
            <a:solidFill>
              <a:schemeClr val="tx1"/>
            </a:solidFill>
          </a:endParaRPr>
        </a:p>
      </dsp:txBody>
      <dsp:txXfrm rot="10800000">
        <a:off x="0" y="2806424"/>
        <a:ext cx="2993091" cy="478799"/>
      </dsp:txXfrm>
    </dsp:sp>
    <dsp:sp modelId="{011F8966-FC37-4E2F-9664-F83536204735}">
      <dsp:nvSpPr>
        <dsp:cNvPr id="0" name=""/>
        <dsp:cNvSpPr/>
      </dsp:nvSpPr>
      <dsp:spPr>
        <a:xfrm rot="10800000">
          <a:off x="0" y="2157348"/>
          <a:ext cx="2993091" cy="670296"/>
        </a:xfrm>
        <a:prstGeom prst="upArrowCallout">
          <a:avLst/>
        </a:prstGeom>
        <a:solidFill>
          <a:srgbClr val="A5E9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Scoping</a:t>
          </a:r>
        </a:p>
      </dsp:txBody>
      <dsp:txXfrm rot="10800000">
        <a:off x="0" y="2157348"/>
        <a:ext cx="2993091" cy="435538"/>
      </dsp:txXfrm>
    </dsp:sp>
    <dsp:sp modelId="{1034DB0E-9E45-4810-B8D4-C19E2C01B0B0}">
      <dsp:nvSpPr>
        <dsp:cNvPr id="0" name=""/>
        <dsp:cNvSpPr/>
      </dsp:nvSpPr>
      <dsp:spPr>
        <a:xfrm rot="10800000">
          <a:off x="0" y="2776"/>
          <a:ext cx="2993091" cy="2175792"/>
        </a:xfrm>
        <a:prstGeom prst="upArrowCallou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rPr>
            <a:t>Screening</a:t>
          </a:r>
        </a:p>
      </dsp:txBody>
      <dsp:txXfrm rot="-10800000">
        <a:off x="0" y="2776"/>
        <a:ext cx="2993091" cy="763703"/>
      </dsp:txXfrm>
    </dsp:sp>
    <dsp:sp modelId="{9DF4990B-571B-4373-8F6D-692EB6F5009E}">
      <dsp:nvSpPr>
        <dsp:cNvPr id="0" name=""/>
        <dsp:cNvSpPr/>
      </dsp:nvSpPr>
      <dsp:spPr>
        <a:xfrm>
          <a:off x="1461" y="766479"/>
          <a:ext cx="996722" cy="65056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a:solidFill>
                <a:schemeClr val="tx1"/>
              </a:solidFill>
            </a:rPr>
            <a:t>Contextual Challenges</a:t>
          </a:r>
        </a:p>
      </dsp:txBody>
      <dsp:txXfrm>
        <a:off x="1461" y="766479"/>
        <a:ext cx="996722" cy="650561"/>
      </dsp:txXfrm>
    </dsp:sp>
    <dsp:sp modelId="{EF9FFB80-3280-4A44-9D79-2FBFC745321D}">
      <dsp:nvSpPr>
        <dsp:cNvPr id="0" name=""/>
        <dsp:cNvSpPr/>
      </dsp:nvSpPr>
      <dsp:spPr>
        <a:xfrm>
          <a:off x="998184" y="766479"/>
          <a:ext cx="996722" cy="650561"/>
        </a:xfrm>
        <a:prstGeom prst="rect">
          <a:avLst/>
        </a:prstGeom>
        <a:solidFill>
          <a:schemeClr val="accent4">
            <a:tint val="40000"/>
            <a:alpha val="90000"/>
            <a:hueOff val="5756959"/>
            <a:satOff val="-30630"/>
            <a:lumOff val="-1745"/>
            <a:alphaOff val="0"/>
          </a:schemeClr>
        </a:solidFill>
        <a:ln w="12700" cap="flat" cmpd="sng" algn="ctr">
          <a:solidFill>
            <a:schemeClr val="accent4">
              <a:tint val="40000"/>
              <a:alpha val="90000"/>
              <a:hueOff val="5756959"/>
              <a:satOff val="-30630"/>
              <a:lumOff val="-17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a:solidFill>
                <a:schemeClr val="tx1"/>
              </a:solidFill>
            </a:rPr>
            <a:t>Operational Footprint</a:t>
          </a:r>
        </a:p>
      </dsp:txBody>
      <dsp:txXfrm>
        <a:off x="998184" y="766479"/>
        <a:ext cx="996722" cy="650561"/>
      </dsp:txXfrm>
    </dsp:sp>
    <dsp:sp modelId="{143DCB35-41C2-4453-9770-88DD6FCB5F20}">
      <dsp:nvSpPr>
        <dsp:cNvPr id="0" name=""/>
        <dsp:cNvSpPr/>
      </dsp:nvSpPr>
      <dsp:spPr>
        <a:xfrm>
          <a:off x="1994906" y="766479"/>
          <a:ext cx="996722" cy="650561"/>
        </a:xfrm>
        <a:prstGeom prst="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a:solidFill>
                <a:schemeClr val="tx1"/>
              </a:solidFill>
            </a:rPr>
            <a:t>Industry Issues</a:t>
          </a:r>
        </a:p>
      </dsp:txBody>
      <dsp:txXfrm>
        <a:off x="1994906" y="766479"/>
        <a:ext cx="996722" cy="6505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9AA03-2290-4BB9-A8D1-5E04F643E53F}">
      <dsp:nvSpPr>
        <dsp:cNvPr id="0" name=""/>
        <dsp:cNvSpPr/>
      </dsp:nvSpPr>
      <dsp:spPr>
        <a:xfrm>
          <a:off x="0" y="4288343"/>
          <a:ext cx="2993091" cy="627867"/>
        </a:xfrm>
        <a:prstGeom prst="rect">
          <a:avLst/>
        </a:prstGeom>
        <a:solidFill>
          <a:srgbClr val="FFE4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Management and Monitoring</a:t>
          </a:r>
        </a:p>
      </dsp:txBody>
      <dsp:txXfrm>
        <a:off x="0" y="4288343"/>
        <a:ext cx="2993091" cy="627867"/>
      </dsp:txXfrm>
    </dsp:sp>
    <dsp:sp modelId="{AB875082-2683-45CE-851A-E04225AA7F14}">
      <dsp:nvSpPr>
        <dsp:cNvPr id="0" name=""/>
        <dsp:cNvSpPr/>
      </dsp:nvSpPr>
      <dsp:spPr>
        <a:xfrm rot="10800000">
          <a:off x="0" y="3522079"/>
          <a:ext cx="2993091" cy="787484"/>
        </a:xfrm>
        <a:prstGeom prst="upArrowCallout">
          <a:avLst/>
        </a:prstGeom>
        <a:solidFill>
          <a:srgbClr val="D6F9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Mitigation Action Plan</a:t>
          </a:r>
          <a:endParaRPr lang="en-US" sz="1600" kern="1200" dirty="0">
            <a:solidFill>
              <a:schemeClr val="tx1"/>
            </a:solidFill>
          </a:endParaRPr>
        </a:p>
      </dsp:txBody>
      <dsp:txXfrm rot="10800000">
        <a:off x="0" y="3522079"/>
        <a:ext cx="2993091" cy="511683"/>
      </dsp:txXfrm>
    </dsp:sp>
    <dsp:sp modelId="{2F9D65CA-D88B-48F4-855D-45EA82C2C74E}">
      <dsp:nvSpPr>
        <dsp:cNvPr id="0" name=""/>
        <dsp:cNvSpPr/>
      </dsp:nvSpPr>
      <dsp:spPr>
        <a:xfrm rot="10800000">
          <a:off x="0" y="2806424"/>
          <a:ext cx="2993091" cy="736875"/>
        </a:xfrm>
        <a:prstGeom prst="upArrowCallout">
          <a:avLst/>
        </a:prstGeom>
        <a:solidFill>
          <a:srgbClr val="C1F7C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Field-based HRIA</a:t>
          </a:r>
          <a:endParaRPr lang="en-US" sz="1600" kern="1200" dirty="0">
            <a:solidFill>
              <a:schemeClr val="tx1"/>
            </a:solidFill>
          </a:endParaRPr>
        </a:p>
      </dsp:txBody>
      <dsp:txXfrm rot="10800000">
        <a:off x="0" y="2806424"/>
        <a:ext cx="2993091" cy="478799"/>
      </dsp:txXfrm>
    </dsp:sp>
    <dsp:sp modelId="{011F8966-FC37-4E2F-9664-F83536204735}">
      <dsp:nvSpPr>
        <dsp:cNvPr id="0" name=""/>
        <dsp:cNvSpPr/>
      </dsp:nvSpPr>
      <dsp:spPr>
        <a:xfrm rot="10800000">
          <a:off x="0" y="2157348"/>
          <a:ext cx="2993091" cy="670296"/>
        </a:xfrm>
        <a:prstGeom prst="upArrowCallout">
          <a:avLst/>
        </a:prstGeom>
        <a:solidFill>
          <a:srgbClr val="A5E9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Scoping</a:t>
          </a:r>
        </a:p>
      </dsp:txBody>
      <dsp:txXfrm rot="10800000">
        <a:off x="0" y="2157348"/>
        <a:ext cx="2993091" cy="435538"/>
      </dsp:txXfrm>
    </dsp:sp>
    <dsp:sp modelId="{1034DB0E-9E45-4810-B8D4-C19E2C01B0B0}">
      <dsp:nvSpPr>
        <dsp:cNvPr id="0" name=""/>
        <dsp:cNvSpPr/>
      </dsp:nvSpPr>
      <dsp:spPr>
        <a:xfrm rot="10800000">
          <a:off x="0" y="2776"/>
          <a:ext cx="2993091" cy="2175792"/>
        </a:xfrm>
        <a:prstGeom prst="upArrowCallou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rPr>
            <a:t>Screening</a:t>
          </a:r>
        </a:p>
      </dsp:txBody>
      <dsp:txXfrm rot="-10800000">
        <a:off x="0" y="2776"/>
        <a:ext cx="2993091" cy="763703"/>
      </dsp:txXfrm>
    </dsp:sp>
    <dsp:sp modelId="{9DF4990B-571B-4373-8F6D-692EB6F5009E}">
      <dsp:nvSpPr>
        <dsp:cNvPr id="0" name=""/>
        <dsp:cNvSpPr/>
      </dsp:nvSpPr>
      <dsp:spPr>
        <a:xfrm>
          <a:off x="1461" y="766479"/>
          <a:ext cx="996722" cy="65056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a:solidFill>
                <a:schemeClr val="tx1"/>
              </a:solidFill>
            </a:rPr>
            <a:t>Contextual Challenges</a:t>
          </a:r>
        </a:p>
      </dsp:txBody>
      <dsp:txXfrm>
        <a:off x="1461" y="766479"/>
        <a:ext cx="996722" cy="650561"/>
      </dsp:txXfrm>
    </dsp:sp>
    <dsp:sp modelId="{EF9FFB80-3280-4A44-9D79-2FBFC745321D}">
      <dsp:nvSpPr>
        <dsp:cNvPr id="0" name=""/>
        <dsp:cNvSpPr/>
      </dsp:nvSpPr>
      <dsp:spPr>
        <a:xfrm>
          <a:off x="998184" y="766479"/>
          <a:ext cx="996722" cy="650561"/>
        </a:xfrm>
        <a:prstGeom prst="rect">
          <a:avLst/>
        </a:prstGeom>
        <a:solidFill>
          <a:schemeClr val="accent4">
            <a:tint val="40000"/>
            <a:alpha val="90000"/>
            <a:hueOff val="5756959"/>
            <a:satOff val="-30630"/>
            <a:lumOff val="-1745"/>
            <a:alphaOff val="0"/>
          </a:schemeClr>
        </a:solidFill>
        <a:ln w="12700" cap="flat" cmpd="sng" algn="ctr">
          <a:solidFill>
            <a:schemeClr val="accent4">
              <a:tint val="40000"/>
              <a:alpha val="90000"/>
              <a:hueOff val="5756959"/>
              <a:satOff val="-30630"/>
              <a:lumOff val="-17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a:solidFill>
                <a:schemeClr val="tx1"/>
              </a:solidFill>
            </a:rPr>
            <a:t>Operational Footprint</a:t>
          </a:r>
        </a:p>
      </dsp:txBody>
      <dsp:txXfrm>
        <a:off x="998184" y="766479"/>
        <a:ext cx="996722" cy="650561"/>
      </dsp:txXfrm>
    </dsp:sp>
    <dsp:sp modelId="{143DCB35-41C2-4453-9770-88DD6FCB5F20}">
      <dsp:nvSpPr>
        <dsp:cNvPr id="0" name=""/>
        <dsp:cNvSpPr/>
      </dsp:nvSpPr>
      <dsp:spPr>
        <a:xfrm>
          <a:off x="1994906" y="766479"/>
          <a:ext cx="996722" cy="650561"/>
        </a:xfrm>
        <a:prstGeom prst="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a:solidFill>
                <a:schemeClr val="tx1"/>
              </a:solidFill>
            </a:rPr>
            <a:t>Industry Issues</a:t>
          </a:r>
        </a:p>
      </dsp:txBody>
      <dsp:txXfrm>
        <a:off x="1994906" y="766479"/>
        <a:ext cx="996722" cy="6505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9AA03-2290-4BB9-A8D1-5E04F643E53F}">
      <dsp:nvSpPr>
        <dsp:cNvPr id="0" name=""/>
        <dsp:cNvSpPr/>
      </dsp:nvSpPr>
      <dsp:spPr>
        <a:xfrm>
          <a:off x="0" y="4288343"/>
          <a:ext cx="2993091" cy="627867"/>
        </a:xfrm>
        <a:prstGeom prst="rect">
          <a:avLst/>
        </a:prstGeom>
        <a:solidFill>
          <a:srgbClr val="FFE4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Management and Monitoring</a:t>
          </a:r>
        </a:p>
      </dsp:txBody>
      <dsp:txXfrm>
        <a:off x="0" y="4288343"/>
        <a:ext cx="2993091" cy="627867"/>
      </dsp:txXfrm>
    </dsp:sp>
    <dsp:sp modelId="{AB875082-2683-45CE-851A-E04225AA7F14}">
      <dsp:nvSpPr>
        <dsp:cNvPr id="0" name=""/>
        <dsp:cNvSpPr/>
      </dsp:nvSpPr>
      <dsp:spPr>
        <a:xfrm rot="10800000">
          <a:off x="0" y="3522079"/>
          <a:ext cx="2993091" cy="787484"/>
        </a:xfrm>
        <a:prstGeom prst="upArrowCallout">
          <a:avLst/>
        </a:prstGeom>
        <a:solidFill>
          <a:srgbClr val="D6F9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Mitigation Action Plan</a:t>
          </a:r>
          <a:endParaRPr lang="en-US" sz="1600" kern="1200" dirty="0">
            <a:solidFill>
              <a:schemeClr val="tx1"/>
            </a:solidFill>
          </a:endParaRPr>
        </a:p>
      </dsp:txBody>
      <dsp:txXfrm rot="10800000">
        <a:off x="0" y="3522079"/>
        <a:ext cx="2993091" cy="511683"/>
      </dsp:txXfrm>
    </dsp:sp>
    <dsp:sp modelId="{2F9D65CA-D88B-48F4-855D-45EA82C2C74E}">
      <dsp:nvSpPr>
        <dsp:cNvPr id="0" name=""/>
        <dsp:cNvSpPr/>
      </dsp:nvSpPr>
      <dsp:spPr>
        <a:xfrm rot="10800000">
          <a:off x="0" y="2806424"/>
          <a:ext cx="2993091" cy="736875"/>
        </a:xfrm>
        <a:prstGeom prst="upArrowCallout">
          <a:avLst/>
        </a:prstGeom>
        <a:solidFill>
          <a:srgbClr val="C1F7C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Field-based HRIA</a:t>
          </a:r>
          <a:endParaRPr lang="en-US" sz="1600" kern="1200" dirty="0">
            <a:solidFill>
              <a:schemeClr val="tx1"/>
            </a:solidFill>
          </a:endParaRPr>
        </a:p>
      </dsp:txBody>
      <dsp:txXfrm rot="10800000">
        <a:off x="0" y="2806424"/>
        <a:ext cx="2993091" cy="478799"/>
      </dsp:txXfrm>
    </dsp:sp>
    <dsp:sp modelId="{011F8966-FC37-4E2F-9664-F83536204735}">
      <dsp:nvSpPr>
        <dsp:cNvPr id="0" name=""/>
        <dsp:cNvSpPr/>
      </dsp:nvSpPr>
      <dsp:spPr>
        <a:xfrm rot="10800000">
          <a:off x="0" y="2157348"/>
          <a:ext cx="2993091" cy="670296"/>
        </a:xfrm>
        <a:prstGeom prst="upArrowCallout">
          <a:avLst/>
        </a:prstGeom>
        <a:solidFill>
          <a:srgbClr val="A5E9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Scoping</a:t>
          </a:r>
        </a:p>
      </dsp:txBody>
      <dsp:txXfrm rot="10800000">
        <a:off x="0" y="2157348"/>
        <a:ext cx="2993091" cy="435538"/>
      </dsp:txXfrm>
    </dsp:sp>
    <dsp:sp modelId="{1034DB0E-9E45-4810-B8D4-C19E2C01B0B0}">
      <dsp:nvSpPr>
        <dsp:cNvPr id="0" name=""/>
        <dsp:cNvSpPr/>
      </dsp:nvSpPr>
      <dsp:spPr>
        <a:xfrm rot="10800000">
          <a:off x="0" y="2776"/>
          <a:ext cx="2993091" cy="2175792"/>
        </a:xfrm>
        <a:prstGeom prst="upArrowCallou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rPr>
            <a:t>Screening</a:t>
          </a:r>
        </a:p>
      </dsp:txBody>
      <dsp:txXfrm rot="-10800000">
        <a:off x="0" y="2776"/>
        <a:ext cx="2993091" cy="763703"/>
      </dsp:txXfrm>
    </dsp:sp>
    <dsp:sp modelId="{9DF4990B-571B-4373-8F6D-692EB6F5009E}">
      <dsp:nvSpPr>
        <dsp:cNvPr id="0" name=""/>
        <dsp:cNvSpPr/>
      </dsp:nvSpPr>
      <dsp:spPr>
        <a:xfrm>
          <a:off x="1461" y="766479"/>
          <a:ext cx="996722" cy="65056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a:solidFill>
                <a:schemeClr val="tx1"/>
              </a:solidFill>
            </a:rPr>
            <a:t>Contextual Challenges</a:t>
          </a:r>
        </a:p>
      </dsp:txBody>
      <dsp:txXfrm>
        <a:off x="1461" y="766479"/>
        <a:ext cx="996722" cy="650561"/>
      </dsp:txXfrm>
    </dsp:sp>
    <dsp:sp modelId="{EF9FFB80-3280-4A44-9D79-2FBFC745321D}">
      <dsp:nvSpPr>
        <dsp:cNvPr id="0" name=""/>
        <dsp:cNvSpPr/>
      </dsp:nvSpPr>
      <dsp:spPr>
        <a:xfrm>
          <a:off x="998184" y="766479"/>
          <a:ext cx="996722" cy="650561"/>
        </a:xfrm>
        <a:prstGeom prst="rect">
          <a:avLst/>
        </a:prstGeom>
        <a:solidFill>
          <a:schemeClr val="accent4">
            <a:tint val="40000"/>
            <a:alpha val="90000"/>
            <a:hueOff val="5756959"/>
            <a:satOff val="-30630"/>
            <a:lumOff val="-1745"/>
            <a:alphaOff val="0"/>
          </a:schemeClr>
        </a:solidFill>
        <a:ln w="12700" cap="flat" cmpd="sng" algn="ctr">
          <a:solidFill>
            <a:schemeClr val="accent4">
              <a:tint val="40000"/>
              <a:alpha val="90000"/>
              <a:hueOff val="5756959"/>
              <a:satOff val="-30630"/>
              <a:lumOff val="-17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a:solidFill>
                <a:schemeClr val="tx1"/>
              </a:solidFill>
            </a:rPr>
            <a:t>Operational Footprint</a:t>
          </a:r>
        </a:p>
      </dsp:txBody>
      <dsp:txXfrm>
        <a:off x="998184" y="766479"/>
        <a:ext cx="996722" cy="650561"/>
      </dsp:txXfrm>
    </dsp:sp>
    <dsp:sp modelId="{143DCB35-41C2-4453-9770-88DD6FCB5F20}">
      <dsp:nvSpPr>
        <dsp:cNvPr id="0" name=""/>
        <dsp:cNvSpPr/>
      </dsp:nvSpPr>
      <dsp:spPr>
        <a:xfrm>
          <a:off x="1994906" y="766479"/>
          <a:ext cx="996722" cy="650561"/>
        </a:xfrm>
        <a:prstGeom prst="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a:solidFill>
                <a:schemeClr val="tx1"/>
              </a:solidFill>
            </a:rPr>
            <a:t>Industry Issues</a:t>
          </a:r>
        </a:p>
      </dsp:txBody>
      <dsp:txXfrm>
        <a:off x="1994906" y="766479"/>
        <a:ext cx="996722" cy="6505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9AA03-2290-4BB9-A8D1-5E04F643E53F}">
      <dsp:nvSpPr>
        <dsp:cNvPr id="0" name=""/>
        <dsp:cNvSpPr/>
      </dsp:nvSpPr>
      <dsp:spPr>
        <a:xfrm>
          <a:off x="0" y="4288343"/>
          <a:ext cx="2993091" cy="627867"/>
        </a:xfrm>
        <a:prstGeom prst="rect">
          <a:avLst/>
        </a:prstGeom>
        <a:solidFill>
          <a:srgbClr val="FFE4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Management and Monitoring</a:t>
          </a:r>
        </a:p>
      </dsp:txBody>
      <dsp:txXfrm>
        <a:off x="0" y="4288343"/>
        <a:ext cx="2993091" cy="627867"/>
      </dsp:txXfrm>
    </dsp:sp>
    <dsp:sp modelId="{AB875082-2683-45CE-851A-E04225AA7F14}">
      <dsp:nvSpPr>
        <dsp:cNvPr id="0" name=""/>
        <dsp:cNvSpPr/>
      </dsp:nvSpPr>
      <dsp:spPr>
        <a:xfrm rot="10800000">
          <a:off x="0" y="3522079"/>
          <a:ext cx="2993091" cy="787484"/>
        </a:xfrm>
        <a:prstGeom prst="upArrowCallout">
          <a:avLst/>
        </a:prstGeom>
        <a:solidFill>
          <a:srgbClr val="D6F9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Mitigation Action Plan</a:t>
          </a:r>
          <a:endParaRPr lang="en-US" sz="1600" kern="1200" dirty="0">
            <a:solidFill>
              <a:schemeClr val="tx1"/>
            </a:solidFill>
          </a:endParaRPr>
        </a:p>
      </dsp:txBody>
      <dsp:txXfrm rot="10800000">
        <a:off x="0" y="3522079"/>
        <a:ext cx="2993091" cy="511683"/>
      </dsp:txXfrm>
    </dsp:sp>
    <dsp:sp modelId="{2F9D65CA-D88B-48F4-855D-45EA82C2C74E}">
      <dsp:nvSpPr>
        <dsp:cNvPr id="0" name=""/>
        <dsp:cNvSpPr/>
      </dsp:nvSpPr>
      <dsp:spPr>
        <a:xfrm rot="10800000">
          <a:off x="0" y="2806424"/>
          <a:ext cx="2993091" cy="736875"/>
        </a:xfrm>
        <a:prstGeom prst="upArrowCallout">
          <a:avLst/>
        </a:prstGeom>
        <a:solidFill>
          <a:srgbClr val="C1F7C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Field-based HRIA</a:t>
          </a:r>
          <a:endParaRPr lang="en-US" sz="1600" kern="1200" dirty="0">
            <a:solidFill>
              <a:schemeClr val="tx1"/>
            </a:solidFill>
          </a:endParaRPr>
        </a:p>
      </dsp:txBody>
      <dsp:txXfrm rot="10800000">
        <a:off x="0" y="2806424"/>
        <a:ext cx="2993091" cy="478799"/>
      </dsp:txXfrm>
    </dsp:sp>
    <dsp:sp modelId="{011F8966-FC37-4E2F-9664-F83536204735}">
      <dsp:nvSpPr>
        <dsp:cNvPr id="0" name=""/>
        <dsp:cNvSpPr/>
      </dsp:nvSpPr>
      <dsp:spPr>
        <a:xfrm rot="10800000">
          <a:off x="0" y="2157348"/>
          <a:ext cx="2993091" cy="670296"/>
        </a:xfrm>
        <a:prstGeom prst="upArrowCallout">
          <a:avLst/>
        </a:prstGeom>
        <a:solidFill>
          <a:srgbClr val="A5E9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Scoping</a:t>
          </a:r>
        </a:p>
      </dsp:txBody>
      <dsp:txXfrm rot="10800000">
        <a:off x="0" y="2157348"/>
        <a:ext cx="2993091" cy="435538"/>
      </dsp:txXfrm>
    </dsp:sp>
    <dsp:sp modelId="{1034DB0E-9E45-4810-B8D4-C19E2C01B0B0}">
      <dsp:nvSpPr>
        <dsp:cNvPr id="0" name=""/>
        <dsp:cNvSpPr/>
      </dsp:nvSpPr>
      <dsp:spPr>
        <a:xfrm rot="10800000">
          <a:off x="0" y="2776"/>
          <a:ext cx="2993091" cy="2175792"/>
        </a:xfrm>
        <a:prstGeom prst="upArrowCallou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rPr>
            <a:t>Screening</a:t>
          </a:r>
        </a:p>
      </dsp:txBody>
      <dsp:txXfrm rot="-10800000">
        <a:off x="0" y="2776"/>
        <a:ext cx="2993091" cy="763703"/>
      </dsp:txXfrm>
    </dsp:sp>
    <dsp:sp modelId="{9DF4990B-571B-4373-8F6D-692EB6F5009E}">
      <dsp:nvSpPr>
        <dsp:cNvPr id="0" name=""/>
        <dsp:cNvSpPr/>
      </dsp:nvSpPr>
      <dsp:spPr>
        <a:xfrm>
          <a:off x="1461" y="766479"/>
          <a:ext cx="996722" cy="65056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a:solidFill>
                <a:schemeClr val="tx1"/>
              </a:solidFill>
            </a:rPr>
            <a:t>Contextual Challenges</a:t>
          </a:r>
        </a:p>
      </dsp:txBody>
      <dsp:txXfrm>
        <a:off x="1461" y="766479"/>
        <a:ext cx="996722" cy="650561"/>
      </dsp:txXfrm>
    </dsp:sp>
    <dsp:sp modelId="{EF9FFB80-3280-4A44-9D79-2FBFC745321D}">
      <dsp:nvSpPr>
        <dsp:cNvPr id="0" name=""/>
        <dsp:cNvSpPr/>
      </dsp:nvSpPr>
      <dsp:spPr>
        <a:xfrm>
          <a:off x="998184" y="766479"/>
          <a:ext cx="996722" cy="650561"/>
        </a:xfrm>
        <a:prstGeom prst="rect">
          <a:avLst/>
        </a:prstGeom>
        <a:solidFill>
          <a:schemeClr val="accent4">
            <a:tint val="40000"/>
            <a:alpha val="90000"/>
            <a:hueOff val="5756959"/>
            <a:satOff val="-30630"/>
            <a:lumOff val="-1745"/>
            <a:alphaOff val="0"/>
          </a:schemeClr>
        </a:solidFill>
        <a:ln w="12700" cap="flat" cmpd="sng" algn="ctr">
          <a:solidFill>
            <a:schemeClr val="accent4">
              <a:tint val="40000"/>
              <a:alpha val="90000"/>
              <a:hueOff val="5756959"/>
              <a:satOff val="-30630"/>
              <a:lumOff val="-17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a:solidFill>
                <a:schemeClr val="tx1"/>
              </a:solidFill>
            </a:rPr>
            <a:t>Operational Footprint</a:t>
          </a:r>
        </a:p>
      </dsp:txBody>
      <dsp:txXfrm>
        <a:off x="998184" y="766479"/>
        <a:ext cx="996722" cy="650561"/>
      </dsp:txXfrm>
    </dsp:sp>
    <dsp:sp modelId="{143DCB35-41C2-4453-9770-88DD6FCB5F20}">
      <dsp:nvSpPr>
        <dsp:cNvPr id="0" name=""/>
        <dsp:cNvSpPr/>
      </dsp:nvSpPr>
      <dsp:spPr>
        <a:xfrm>
          <a:off x="1994906" y="766479"/>
          <a:ext cx="996722" cy="650561"/>
        </a:xfrm>
        <a:prstGeom prst="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a:solidFill>
                <a:schemeClr val="tx1"/>
              </a:solidFill>
            </a:rPr>
            <a:t>Industry Issues</a:t>
          </a:r>
        </a:p>
      </dsp:txBody>
      <dsp:txXfrm>
        <a:off x="1994906" y="766479"/>
        <a:ext cx="996722" cy="6505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9AA03-2290-4BB9-A8D1-5E04F643E53F}">
      <dsp:nvSpPr>
        <dsp:cNvPr id="0" name=""/>
        <dsp:cNvSpPr/>
      </dsp:nvSpPr>
      <dsp:spPr>
        <a:xfrm>
          <a:off x="0" y="5000559"/>
          <a:ext cx="7886700" cy="30112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Management and Monitoring</a:t>
          </a:r>
        </a:p>
      </dsp:txBody>
      <dsp:txXfrm>
        <a:off x="0" y="5000559"/>
        <a:ext cx="7886700" cy="301121"/>
      </dsp:txXfrm>
    </dsp:sp>
    <dsp:sp modelId="{0DEC5628-8941-4C02-9611-04327A2F1338}">
      <dsp:nvSpPr>
        <dsp:cNvPr id="0" name=""/>
        <dsp:cNvSpPr/>
      </dsp:nvSpPr>
      <dsp:spPr>
        <a:xfrm rot="10800000">
          <a:off x="0" y="4082283"/>
          <a:ext cx="7886700" cy="928452"/>
        </a:xfrm>
        <a:prstGeom prst="upArrowCallout">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Mitigation Action Plan</a:t>
          </a:r>
          <a:endParaRPr lang="en-US" sz="1600" kern="1200" dirty="0">
            <a:solidFill>
              <a:schemeClr val="tx1"/>
            </a:solidFill>
          </a:endParaRPr>
        </a:p>
      </dsp:txBody>
      <dsp:txXfrm rot="-10800000">
        <a:off x="0" y="4082283"/>
        <a:ext cx="7886700" cy="325886"/>
      </dsp:txXfrm>
    </dsp:sp>
    <dsp:sp modelId="{A30EEA1F-AA2E-4F18-9E22-FE33197B0C7F}">
      <dsp:nvSpPr>
        <dsp:cNvPr id="0" name=""/>
        <dsp:cNvSpPr/>
      </dsp:nvSpPr>
      <dsp:spPr>
        <a:xfrm>
          <a:off x="0" y="4391028"/>
          <a:ext cx="3943349" cy="312006"/>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Prioritize interventions</a:t>
          </a:r>
          <a:endParaRPr lang="en-US" sz="1300" kern="1200" dirty="0">
            <a:solidFill>
              <a:schemeClr val="tx1"/>
            </a:solidFill>
          </a:endParaRPr>
        </a:p>
      </dsp:txBody>
      <dsp:txXfrm>
        <a:off x="0" y="4391028"/>
        <a:ext cx="3943349" cy="312006"/>
      </dsp:txXfrm>
    </dsp:sp>
    <dsp:sp modelId="{604D210A-0459-4CFF-9F71-23F210157B8A}">
      <dsp:nvSpPr>
        <dsp:cNvPr id="0" name=""/>
        <dsp:cNvSpPr/>
      </dsp:nvSpPr>
      <dsp:spPr>
        <a:xfrm>
          <a:off x="3943350" y="4391028"/>
          <a:ext cx="3943349" cy="312006"/>
        </a:xfrm>
        <a:prstGeom prst="rect">
          <a:avLst/>
        </a:prstGeom>
        <a:solidFill>
          <a:schemeClr val="accent4">
            <a:tint val="40000"/>
            <a:alpha val="90000"/>
            <a:hueOff val="885686"/>
            <a:satOff val="-4712"/>
            <a:lumOff val="-268"/>
            <a:alphaOff val="0"/>
          </a:schemeClr>
        </a:solidFill>
        <a:ln w="12700" cap="flat" cmpd="sng" algn="ctr">
          <a:solidFill>
            <a:schemeClr val="accent4">
              <a:tint val="40000"/>
              <a:alpha val="90000"/>
              <a:hueOff val="885686"/>
              <a:satOff val="-4712"/>
              <a:lumOff val="-26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Create timelines and benchmarks</a:t>
          </a:r>
          <a:endParaRPr lang="en-US" sz="1300" kern="1200" dirty="0">
            <a:solidFill>
              <a:schemeClr val="tx1"/>
            </a:solidFill>
          </a:endParaRPr>
        </a:p>
      </dsp:txBody>
      <dsp:txXfrm>
        <a:off x="3943350" y="4391028"/>
        <a:ext cx="3943349" cy="312006"/>
      </dsp:txXfrm>
    </dsp:sp>
    <dsp:sp modelId="{0C1279DA-ABB3-4921-9C0D-F7A7F49DF56F}">
      <dsp:nvSpPr>
        <dsp:cNvPr id="0" name=""/>
        <dsp:cNvSpPr/>
      </dsp:nvSpPr>
      <dsp:spPr>
        <a:xfrm rot="10800000">
          <a:off x="0" y="2026365"/>
          <a:ext cx="7886700" cy="2023980"/>
        </a:xfrm>
        <a:prstGeom prst="upArrowCallou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Field-based HRIA</a:t>
          </a:r>
          <a:endParaRPr lang="en-US" sz="1600" kern="1200" dirty="0">
            <a:solidFill>
              <a:schemeClr val="tx1"/>
            </a:solidFill>
          </a:endParaRPr>
        </a:p>
      </dsp:txBody>
      <dsp:txXfrm rot="-10800000">
        <a:off x="0" y="2026365"/>
        <a:ext cx="7886700" cy="710416"/>
      </dsp:txXfrm>
    </dsp:sp>
    <dsp:sp modelId="{864586DA-F2F3-4D94-A4BB-33CA1680482D}">
      <dsp:nvSpPr>
        <dsp:cNvPr id="0" name=""/>
        <dsp:cNvSpPr/>
      </dsp:nvSpPr>
      <dsp:spPr>
        <a:xfrm>
          <a:off x="3850" y="2685811"/>
          <a:ext cx="1969749" cy="790361"/>
        </a:xfrm>
        <a:prstGeom prst="rect">
          <a:avLst/>
        </a:prstGeom>
        <a:solidFill>
          <a:schemeClr val="accent4">
            <a:tint val="40000"/>
            <a:alpha val="90000"/>
            <a:hueOff val="1771372"/>
            <a:satOff val="-9425"/>
            <a:lumOff val="-537"/>
            <a:alphaOff val="0"/>
          </a:schemeClr>
        </a:solidFill>
        <a:ln w="12700" cap="flat" cmpd="sng" algn="ctr">
          <a:solidFill>
            <a:schemeClr val="accent4">
              <a:tint val="40000"/>
              <a:alpha val="90000"/>
              <a:hueOff val="1771372"/>
              <a:satOff val="-9425"/>
              <a:lumOff val="-53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Aggregated quantitative and qualitative data</a:t>
          </a:r>
          <a:endParaRPr lang="en-US" sz="1300" kern="1200" dirty="0">
            <a:solidFill>
              <a:schemeClr val="tx1"/>
            </a:solidFill>
          </a:endParaRPr>
        </a:p>
      </dsp:txBody>
      <dsp:txXfrm>
        <a:off x="3850" y="2685811"/>
        <a:ext cx="1969749" cy="790361"/>
      </dsp:txXfrm>
    </dsp:sp>
    <dsp:sp modelId="{0CCE6717-3744-4384-B57F-1FB1073D2969}">
      <dsp:nvSpPr>
        <dsp:cNvPr id="0" name=""/>
        <dsp:cNvSpPr/>
      </dsp:nvSpPr>
      <dsp:spPr>
        <a:xfrm>
          <a:off x="1973600" y="2685811"/>
          <a:ext cx="1969749" cy="790361"/>
        </a:xfrm>
        <a:prstGeom prst="rect">
          <a:avLst/>
        </a:prstGeom>
        <a:solidFill>
          <a:schemeClr val="accent4">
            <a:tint val="40000"/>
            <a:alpha val="90000"/>
            <a:hueOff val="2657058"/>
            <a:satOff val="-14137"/>
            <a:lumOff val="-805"/>
            <a:alphaOff val="0"/>
          </a:schemeClr>
        </a:solidFill>
        <a:ln w="12700" cap="flat" cmpd="sng" algn="ctr">
          <a:solidFill>
            <a:schemeClr val="accent4">
              <a:tint val="40000"/>
              <a:alpha val="90000"/>
              <a:hueOff val="2657058"/>
              <a:satOff val="-14137"/>
              <a:lumOff val="-8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Acquire perspectives of rightsholders &amp; stakeholders</a:t>
          </a:r>
          <a:endParaRPr lang="en-US" sz="1300" kern="1200" dirty="0">
            <a:solidFill>
              <a:schemeClr val="tx1"/>
            </a:solidFill>
          </a:endParaRPr>
        </a:p>
      </dsp:txBody>
      <dsp:txXfrm>
        <a:off x="1973600" y="2685811"/>
        <a:ext cx="1969749" cy="790361"/>
      </dsp:txXfrm>
    </dsp:sp>
    <dsp:sp modelId="{9857EF87-BA7E-4759-865C-EAC87F811852}">
      <dsp:nvSpPr>
        <dsp:cNvPr id="0" name=""/>
        <dsp:cNvSpPr/>
      </dsp:nvSpPr>
      <dsp:spPr>
        <a:xfrm>
          <a:off x="3943350" y="2685811"/>
          <a:ext cx="1969749" cy="790361"/>
        </a:xfrm>
        <a:prstGeom prst="rect">
          <a:avLst/>
        </a:prstGeom>
        <a:solidFill>
          <a:schemeClr val="accent4">
            <a:tint val="40000"/>
            <a:alpha val="90000"/>
            <a:hueOff val="3542744"/>
            <a:satOff val="-18850"/>
            <a:lumOff val="-1074"/>
            <a:alphaOff val="0"/>
          </a:schemeClr>
        </a:solidFill>
        <a:ln w="12700" cap="flat" cmpd="sng" algn="ctr">
          <a:solidFill>
            <a:schemeClr val="accent4">
              <a:tint val="40000"/>
              <a:alpha val="90000"/>
              <a:hueOff val="3542744"/>
              <a:satOff val="-18850"/>
              <a:lumOff val="-107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Identify misalignment between policy &amp; practice</a:t>
          </a:r>
          <a:endParaRPr lang="en-US" sz="1300" kern="1200" dirty="0">
            <a:solidFill>
              <a:schemeClr val="tx1"/>
            </a:solidFill>
          </a:endParaRPr>
        </a:p>
      </dsp:txBody>
      <dsp:txXfrm>
        <a:off x="3943350" y="2685811"/>
        <a:ext cx="1969749" cy="790361"/>
      </dsp:txXfrm>
    </dsp:sp>
    <dsp:sp modelId="{95528EA3-3E08-415B-87B4-171C96CF2DDF}">
      <dsp:nvSpPr>
        <dsp:cNvPr id="0" name=""/>
        <dsp:cNvSpPr/>
      </dsp:nvSpPr>
      <dsp:spPr>
        <a:xfrm>
          <a:off x="5913099" y="2685811"/>
          <a:ext cx="1969749" cy="790361"/>
        </a:xfrm>
        <a:prstGeom prst="rect">
          <a:avLst/>
        </a:prstGeom>
        <a:solidFill>
          <a:schemeClr val="accent4">
            <a:tint val="40000"/>
            <a:alpha val="90000"/>
            <a:hueOff val="4428430"/>
            <a:satOff val="-23562"/>
            <a:lumOff val="-1342"/>
            <a:alphaOff val="0"/>
          </a:schemeClr>
        </a:solidFill>
        <a:ln w="12700" cap="flat" cmpd="sng" algn="ctr">
          <a:solidFill>
            <a:schemeClr val="accent4">
              <a:tint val="40000"/>
              <a:alpha val="90000"/>
              <a:hueOff val="4428430"/>
              <a:satOff val="-23562"/>
              <a:lumOff val="-134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Score &amp; Rate Impacts</a:t>
          </a:r>
          <a:endParaRPr lang="en-US" sz="1300" kern="1200" dirty="0">
            <a:solidFill>
              <a:schemeClr val="tx1"/>
            </a:solidFill>
          </a:endParaRPr>
        </a:p>
      </dsp:txBody>
      <dsp:txXfrm>
        <a:off x="5913099" y="2685811"/>
        <a:ext cx="1969749" cy="790361"/>
      </dsp:txXfrm>
    </dsp:sp>
    <dsp:sp modelId="{A0F7D60F-F910-4DF1-B429-ED0F382B661E}">
      <dsp:nvSpPr>
        <dsp:cNvPr id="0" name=""/>
        <dsp:cNvSpPr/>
      </dsp:nvSpPr>
      <dsp:spPr>
        <a:xfrm rot="10800000">
          <a:off x="0" y="1035159"/>
          <a:ext cx="7886700" cy="1043498"/>
        </a:xfrm>
        <a:prstGeom prst="upArrowCallout">
          <a:avLst/>
        </a:prstGeom>
        <a:solidFill>
          <a:schemeClr val="accent4">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Scoping</a:t>
          </a:r>
        </a:p>
      </dsp:txBody>
      <dsp:txXfrm rot="-10800000">
        <a:off x="0" y="1035159"/>
        <a:ext cx="7886700" cy="366267"/>
      </dsp:txXfrm>
    </dsp:sp>
    <dsp:sp modelId="{5C0BF32F-7867-4205-A9EE-099416AF930A}">
      <dsp:nvSpPr>
        <dsp:cNvPr id="0" name=""/>
        <dsp:cNvSpPr/>
      </dsp:nvSpPr>
      <dsp:spPr>
        <a:xfrm>
          <a:off x="962" y="1401427"/>
          <a:ext cx="1576954" cy="312006"/>
        </a:xfrm>
        <a:prstGeom prst="rect">
          <a:avLst/>
        </a:prstGeom>
        <a:solidFill>
          <a:schemeClr val="accent4">
            <a:tint val="40000"/>
            <a:alpha val="90000"/>
            <a:hueOff val="5314116"/>
            <a:satOff val="-28274"/>
            <a:lumOff val="-1611"/>
            <a:alphaOff val="0"/>
          </a:schemeClr>
        </a:solidFill>
        <a:ln w="12700" cap="flat" cmpd="sng" algn="ctr">
          <a:solidFill>
            <a:schemeClr val="accent4">
              <a:tint val="40000"/>
              <a:alpha val="90000"/>
              <a:hueOff val="5314116"/>
              <a:satOff val="-28274"/>
              <a:lumOff val="-161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a:solidFill>
                <a:schemeClr val="tx1"/>
              </a:solidFill>
            </a:rPr>
            <a:t>Social Tensions</a:t>
          </a:r>
        </a:p>
      </dsp:txBody>
      <dsp:txXfrm>
        <a:off x="962" y="1401427"/>
        <a:ext cx="1576954" cy="312006"/>
      </dsp:txXfrm>
    </dsp:sp>
    <dsp:sp modelId="{1250E417-A847-4AB5-86C2-547EECE37C26}">
      <dsp:nvSpPr>
        <dsp:cNvPr id="0" name=""/>
        <dsp:cNvSpPr/>
      </dsp:nvSpPr>
      <dsp:spPr>
        <a:xfrm>
          <a:off x="1577917" y="1401427"/>
          <a:ext cx="1576954" cy="312006"/>
        </a:xfrm>
        <a:prstGeom prst="rect">
          <a:avLst/>
        </a:prstGeom>
        <a:solidFill>
          <a:schemeClr val="accent4">
            <a:tint val="40000"/>
            <a:alpha val="90000"/>
            <a:hueOff val="6199802"/>
            <a:satOff val="-32987"/>
            <a:lumOff val="-1879"/>
            <a:alphaOff val="0"/>
          </a:schemeClr>
        </a:solidFill>
        <a:ln w="12700" cap="flat" cmpd="sng" algn="ctr">
          <a:solidFill>
            <a:schemeClr val="accent4">
              <a:tint val="40000"/>
              <a:alpha val="90000"/>
              <a:hueOff val="6199802"/>
              <a:satOff val="-32987"/>
              <a:lumOff val="-18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a:solidFill>
                <a:schemeClr val="tx1"/>
              </a:solidFill>
            </a:rPr>
            <a:t>Governance</a:t>
          </a:r>
        </a:p>
      </dsp:txBody>
      <dsp:txXfrm>
        <a:off x="1577917" y="1401427"/>
        <a:ext cx="1576954" cy="312006"/>
      </dsp:txXfrm>
    </dsp:sp>
    <dsp:sp modelId="{507F13C1-CA30-4728-BB48-C83E5A15A31F}">
      <dsp:nvSpPr>
        <dsp:cNvPr id="0" name=""/>
        <dsp:cNvSpPr/>
      </dsp:nvSpPr>
      <dsp:spPr>
        <a:xfrm>
          <a:off x="3154872" y="1401427"/>
          <a:ext cx="1576954" cy="312006"/>
        </a:xfrm>
        <a:prstGeom prst="rect">
          <a:avLst/>
        </a:prstGeom>
        <a:solidFill>
          <a:schemeClr val="accent4">
            <a:tint val="40000"/>
            <a:alpha val="90000"/>
            <a:hueOff val="7085488"/>
            <a:satOff val="-37699"/>
            <a:lumOff val="-2148"/>
            <a:alphaOff val="0"/>
          </a:schemeClr>
        </a:solidFill>
        <a:ln w="12700" cap="flat" cmpd="sng" algn="ctr">
          <a:solidFill>
            <a:schemeClr val="accent4">
              <a:tint val="40000"/>
              <a:alpha val="90000"/>
              <a:hueOff val="7085488"/>
              <a:satOff val="-37699"/>
              <a:lumOff val="-214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a:solidFill>
                <a:schemeClr val="tx1"/>
              </a:solidFill>
            </a:rPr>
            <a:t>Labor</a:t>
          </a:r>
        </a:p>
      </dsp:txBody>
      <dsp:txXfrm>
        <a:off x="3154872" y="1401427"/>
        <a:ext cx="1576954" cy="312006"/>
      </dsp:txXfrm>
    </dsp:sp>
    <dsp:sp modelId="{9D59DADA-FF43-46E5-9D48-47204FAA435B}">
      <dsp:nvSpPr>
        <dsp:cNvPr id="0" name=""/>
        <dsp:cNvSpPr/>
      </dsp:nvSpPr>
      <dsp:spPr>
        <a:xfrm>
          <a:off x="4731827" y="1401427"/>
          <a:ext cx="1576954" cy="312006"/>
        </a:xfrm>
        <a:prstGeom prst="rect">
          <a:avLst/>
        </a:prstGeom>
        <a:solidFill>
          <a:schemeClr val="accent4">
            <a:tint val="40000"/>
            <a:alpha val="90000"/>
            <a:hueOff val="7971174"/>
            <a:satOff val="-42411"/>
            <a:lumOff val="-2416"/>
            <a:alphaOff val="0"/>
          </a:schemeClr>
        </a:solidFill>
        <a:ln w="12700" cap="flat" cmpd="sng" algn="ctr">
          <a:solidFill>
            <a:schemeClr val="accent4">
              <a:tint val="40000"/>
              <a:alpha val="90000"/>
              <a:hueOff val="7971174"/>
              <a:satOff val="-42411"/>
              <a:lumOff val="-241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a:solidFill>
                <a:schemeClr val="tx1"/>
              </a:solidFill>
            </a:rPr>
            <a:t>Security</a:t>
          </a:r>
        </a:p>
      </dsp:txBody>
      <dsp:txXfrm>
        <a:off x="4731827" y="1401427"/>
        <a:ext cx="1576954" cy="312006"/>
      </dsp:txXfrm>
    </dsp:sp>
    <dsp:sp modelId="{9A1DF480-EC7D-4677-869F-AD3E741524CF}">
      <dsp:nvSpPr>
        <dsp:cNvPr id="0" name=""/>
        <dsp:cNvSpPr/>
      </dsp:nvSpPr>
      <dsp:spPr>
        <a:xfrm>
          <a:off x="6308782" y="1401427"/>
          <a:ext cx="1576954" cy="312006"/>
        </a:xfrm>
        <a:prstGeom prst="rect">
          <a:avLst/>
        </a:prstGeom>
        <a:solidFill>
          <a:schemeClr val="accent4">
            <a:tint val="40000"/>
            <a:alpha val="90000"/>
            <a:hueOff val="8856860"/>
            <a:satOff val="-47124"/>
            <a:lumOff val="-2685"/>
            <a:alphaOff val="0"/>
          </a:schemeClr>
        </a:solidFill>
        <a:ln w="12700" cap="flat" cmpd="sng" algn="ctr">
          <a:solidFill>
            <a:schemeClr val="accent4">
              <a:tint val="40000"/>
              <a:alpha val="90000"/>
              <a:hueOff val="8856860"/>
              <a:satOff val="-47124"/>
              <a:lumOff val="-26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a:solidFill>
                <a:schemeClr val="tx1"/>
              </a:solidFill>
            </a:rPr>
            <a:t>Public Participation</a:t>
          </a:r>
        </a:p>
      </dsp:txBody>
      <dsp:txXfrm>
        <a:off x="6308782" y="1401427"/>
        <a:ext cx="1576954" cy="312006"/>
      </dsp:txXfrm>
    </dsp:sp>
    <dsp:sp modelId="{1034DB0E-9E45-4810-B8D4-C19E2C01B0B0}">
      <dsp:nvSpPr>
        <dsp:cNvPr id="0" name=""/>
        <dsp:cNvSpPr/>
      </dsp:nvSpPr>
      <dsp:spPr>
        <a:xfrm rot="10800000">
          <a:off x="0" y="1838"/>
          <a:ext cx="7886700" cy="1043498"/>
        </a:xfrm>
        <a:prstGeom prst="upArrowCallou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rPr>
            <a:t>Screening</a:t>
          </a:r>
        </a:p>
      </dsp:txBody>
      <dsp:txXfrm rot="-10800000">
        <a:off x="0" y="1838"/>
        <a:ext cx="7886700" cy="366267"/>
      </dsp:txXfrm>
    </dsp:sp>
    <dsp:sp modelId="{9DF4990B-571B-4373-8F6D-692EB6F5009E}">
      <dsp:nvSpPr>
        <dsp:cNvPr id="0" name=""/>
        <dsp:cNvSpPr/>
      </dsp:nvSpPr>
      <dsp:spPr>
        <a:xfrm>
          <a:off x="3850" y="368106"/>
          <a:ext cx="2626332" cy="312006"/>
        </a:xfrm>
        <a:prstGeom prst="rect">
          <a:avLst/>
        </a:prstGeom>
        <a:solidFill>
          <a:schemeClr val="accent2">
            <a:lumMod val="20000"/>
            <a:lumOff val="80000"/>
            <a:alpha val="90000"/>
          </a:schemeClr>
        </a:solidFill>
        <a:ln w="12700" cap="flat" cmpd="sng" algn="ctr">
          <a:solidFill>
            <a:schemeClr val="accent4">
              <a:tint val="40000"/>
              <a:alpha val="90000"/>
              <a:hueOff val="9742546"/>
              <a:satOff val="-51836"/>
              <a:lumOff val="-29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a:solidFill>
                <a:schemeClr val="tx1"/>
              </a:solidFill>
            </a:rPr>
            <a:t>Contextual Challenges</a:t>
          </a:r>
        </a:p>
      </dsp:txBody>
      <dsp:txXfrm>
        <a:off x="3850" y="368106"/>
        <a:ext cx="2626332" cy="312006"/>
      </dsp:txXfrm>
    </dsp:sp>
    <dsp:sp modelId="{EF9FFB80-3280-4A44-9D79-2FBFC745321D}">
      <dsp:nvSpPr>
        <dsp:cNvPr id="0" name=""/>
        <dsp:cNvSpPr/>
      </dsp:nvSpPr>
      <dsp:spPr>
        <a:xfrm>
          <a:off x="2630183" y="368106"/>
          <a:ext cx="2626332" cy="312006"/>
        </a:xfrm>
        <a:prstGeom prst="rect">
          <a:avLst/>
        </a:prstGeom>
        <a:solidFill>
          <a:schemeClr val="accent6">
            <a:lumMod val="20000"/>
            <a:lumOff val="80000"/>
            <a:alpha val="90000"/>
          </a:schemeClr>
        </a:solidFill>
        <a:ln w="12700" cap="flat" cmpd="sng" algn="ctr">
          <a:solidFill>
            <a:schemeClr val="accent4">
              <a:tint val="40000"/>
              <a:alpha val="90000"/>
              <a:hueOff val="10628232"/>
              <a:satOff val="-56549"/>
              <a:lumOff val="-32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a:solidFill>
                <a:schemeClr val="tx1"/>
              </a:solidFill>
            </a:rPr>
            <a:t>Operational Footprint</a:t>
          </a:r>
        </a:p>
      </dsp:txBody>
      <dsp:txXfrm>
        <a:off x="2630183" y="368106"/>
        <a:ext cx="2626332" cy="312006"/>
      </dsp:txXfrm>
    </dsp:sp>
    <dsp:sp modelId="{143DCB35-41C2-4453-9770-88DD6FCB5F20}">
      <dsp:nvSpPr>
        <dsp:cNvPr id="0" name=""/>
        <dsp:cNvSpPr/>
      </dsp:nvSpPr>
      <dsp:spPr>
        <a:xfrm>
          <a:off x="5256516" y="368106"/>
          <a:ext cx="2626332" cy="312006"/>
        </a:xfrm>
        <a:prstGeom prst="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a:solidFill>
                <a:schemeClr val="tx1"/>
              </a:solidFill>
            </a:rPr>
            <a:t>Industry Issues</a:t>
          </a:r>
        </a:p>
      </dsp:txBody>
      <dsp:txXfrm>
        <a:off x="5256516" y="368106"/>
        <a:ext cx="2626332" cy="3120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9AA03-2290-4BB9-A8D1-5E04F643E53F}">
      <dsp:nvSpPr>
        <dsp:cNvPr id="0" name=""/>
        <dsp:cNvSpPr/>
      </dsp:nvSpPr>
      <dsp:spPr>
        <a:xfrm>
          <a:off x="0" y="4063874"/>
          <a:ext cx="2993091" cy="852791"/>
        </a:xfrm>
        <a:prstGeom prst="rect">
          <a:avLst/>
        </a:prstGeom>
        <a:solidFill>
          <a:srgbClr val="FFE4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Management and Monitoring</a:t>
          </a:r>
        </a:p>
      </dsp:txBody>
      <dsp:txXfrm>
        <a:off x="0" y="4063874"/>
        <a:ext cx="2993091" cy="852791"/>
      </dsp:txXfrm>
    </dsp:sp>
    <dsp:sp modelId="{AB875082-2683-45CE-851A-E04225AA7F14}">
      <dsp:nvSpPr>
        <dsp:cNvPr id="0" name=""/>
        <dsp:cNvSpPr/>
      </dsp:nvSpPr>
      <dsp:spPr>
        <a:xfrm rot="10800000">
          <a:off x="0" y="3306899"/>
          <a:ext cx="2993091" cy="785797"/>
        </a:xfrm>
        <a:prstGeom prst="upArrowCallout">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Mitigation Action Plan</a:t>
          </a:r>
          <a:endParaRPr lang="en-US" sz="1600" kern="1200" dirty="0">
            <a:solidFill>
              <a:schemeClr val="tx1"/>
            </a:solidFill>
          </a:endParaRPr>
        </a:p>
      </dsp:txBody>
      <dsp:txXfrm rot="10800000">
        <a:off x="0" y="3306899"/>
        <a:ext cx="2993091" cy="510587"/>
      </dsp:txXfrm>
    </dsp:sp>
    <dsp:sp modelId="{2F9D65CA-D88B-48F4-855D-45EA82C2C74E}">
      <dsp:nvSpPr>
        <dsp:cNvPr id="0" name=""/>
        <dsp:cNvSpPr/>
      </dsp:nvSpPr>
      <dsp:spPr>
        <a:xfrm rot="10800000">
          <a:off x="0" y="2612871"/>
          <a:ext cx="2993091" cy="722850"/>
        </a:xfrm>
        <a:prstGeom prst="upArrowCallou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Field-based HRIA</a:t>
          </a:r>
          <a:endParaRPr lang="en-US" sz="1600" kern="1200" dirty="0">
            <a:solidFill>
              <a:schemeClr val="tx1"/>
            </a:solidFill>
          </a:endParaRPr>
        </a:p>
      </dsp:txBody>
      <dsp:txXfrm rot="10800000">
        <a:off x="0" y="2612871"/>
        <a:ext cx="2993091" cy="469686"/>
      </dsp:txXfrm>
    </dsp:sp>
    <dsp:sp modelId="{A0F7D60F-F910-4DF1-B429-ED0F382B661E}">
      <dsp:nvSpPr>
        <dsp:cNvPr id="0" name=""/>
        <dsp:cNvSpPr/>
      </dsp:nvSpPr>
      <dsp:spPr>
        <a:xfrm rot="10800000">
          <a:off x="0" y="652287"/>
          <a:ext cx="2993091" cy="1989405"/>
        </a:xfrm>
        <a:prstGeom prst="upArrowCallout">
          <a:avLst/>
        </a:prstGeom>
        <a:solidFill>
          <a:schemeClr val="accent4">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Scoping</a:t>
          </a:r>
        </a:p>
      </dsp:txBody>
      <dsp:txXfrm rot="-10800000">
        <a:off x="0" y="652287"/>
        <a:ext cx="2993091" cy="698281"/>
      </dsp:txXfrm>
    </dsp:sp>
    <dsp:sp modelId="{C79E1E2F-3B80-43A7-A15F-8DF38D27E8B0}">
      <dsp:nvSpPr>
        <dsp:cNvPr id="0" name=""/>
        <dsp:cNvSpPr/>
      </dsp:nvSpPr>
      <dsp:spPr>
        <a:xfrm>
          <a:off x="365" y="1206660"/>
          <a:ext cx="598472" cy="88361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lvl="0" algn="ctr" defTabSz="444500">
            <a:lnSpc>
              <a:spcPct val="90000"/>
            </a:lnSpc>
            <a:spcBef>
              <a:spcPct val="0"/>
            </a:spcBef>
            <a:spcAft>
              <a:spcPct val="35000"/>
            </a:spcAft>
          </a:pPr>
          <a:r>
            <a:rPr lang="en-US" sz="1000" kern="1200" dirty="0" smtClean="0">
              <a:solidFill>
                <a:schemeClr val="tx1"/>
              </a:solidFill>
            </a:rPr>
            <a:t>Labor</a:t>
          </a:r>
          <a:endParaRPr lang="en-US" sz="1000" kern="1200" dirty="0">
            <a:solidFill>
              <a:schemeClr val="tx1"/>
            </a:solidFill>
          </a:endParaRPr>
        </a:p>
      </dsp:txBody>
      <dsp:txXfrm>
        <a:off x="365" y="1206660"/>
        <a:ext cx="598472" cy="883615"/>
      </dsp:txXfrm>
    </dsp:sp>
    <dsp:sp modelId="{03191585-8FAD-423E-BB6D-4B98046766F5}">
      <dsp:nvSpPr>
        <dsp:cNvPr id="0" name=""/>
        <dsp:cNvSpPr/>
      </dsp:nvSpPr>
      <dsp:spPr>
        <a:xfrm>
          <a:off x="598837" y="1206660"/>
          <a:ext cx="598472" cy="883615"/>
        </a:xfrm>
        <a:prstGeom prst="rect">
          <a:avLst/>
        </a:prstGeom>
        <a:solidFill>
          <a:schemeClr val="accent4">
            <a:tint val="40000"/>
            <a:alpha val="90000"/>
            <a:hueOff val="2878480"/>
            <a:satOff val="-15315"/>
            <a:lumOff val="-873"/>
            <a:alphaOff val="0"/>
          </a:schemeClr>
        </a:solidFill>
        <a:ln w="12700" cap="flat" cmpd="sng" algn="ctr">
          <a:solidFill>
            <a:schemeClr val="accent4">
              <a:tint val="40000"/>
              <a:alpha val="90000"/>
              <a:hueOff val="2878480"/>
              <a:satOff val="-15315"/>
              <a:lumOff val="-87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lvl="0" algn="ctr" defTabSz="444500">
            <a:lnSpc>
              <a:spcPct val="90000"/>
            </a:lnSpc>
            <a:spcBef>
              <a:spcPct val="0"/>
            </a:spcBef>
            <a:spcAft>
              <a:spcPct val="35000"/>
            </a:spcAft>
          </a:pPr>
          <a:r>
            <a:rPr lang="en-US" sz="1000" kern="1200" dirty="0" smtClean="0">
              <a:solidFill>
                <a:schemeClr val="tx1"/>
              </a:solidFill>
            </a:rPr>
            <a:t>Health</a:t>
          </a:r>
          <a:endParaRPr lang="en-US" sz="1000" kern="1200" dirty="0">
            <a:solidFill>
              <a:schemeClr val="tx1"/>
            </a:solidFill>
          </a:endParaRPr>
        </a:p>
      </dsp:txBody>
      <dsp:txXfrm>
        <a:off x="598837" y="1206660"/>
        <a:ext cx="598472" cy="883615"/>
      </dsp:txXfrm>
    </dsp:sp>
    <dsp:sp modelId="{E9A6027D-348D-4C7A-9610-FAE0BADFFC18}">
      <dsp:nvSpPr>
        <dsp:cNvPr id="0" name=""/>
        <dsp:cNvSpPr/>
      </dsp:nvSpPr>
      <dsp:spPr>
        <a:xfrm>
          <a:off x="1197309" y="1206660"/>
          <a:ext cx="598472" cy="883615"/>
        </a:xfrm>
        <a:prstGeom prst="rect">
          <a:avLst/>
        </a:prstGeom>
        <a:solidFill>
          <a:schemeClr val="accent4">
            <a:tint val="40000"/>
            <a:alpha val="90000"/>
            <a:hueOff val="5756959"/>
            <a:satOff val="-30630"/>
            <a:lumOff val="-1745"/>
            <a:alphaOff val="0"/>
          </a:schemeClr>
        </a:solidFill>
        <a:ln w="12700" cap="flat" cmpd="sng" algn="ctr">
          <a:solidFill>
            <a:schemeClr val="accent4">
              <a:tint val="40000"/>
              <a:alpha val="90000"/>
              <a:hueOff val="5756959"/>
              <a:satOff val="-30630"/>
              <a:lumOff val="-17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lvl="0" algn="ctr" defTabSz="444500">
            <a:lnSpc>
              <a:spcPct val="90000"/>
            </a:lnSpc>
            <a:spcBef>
              <a:spcPct val="0"/>
            </a:spcBef>
            <a:spcAft>
              <a:spcPct val="35000"/>
            </a:spcAft>
          </a:pPr>
          <a:r>
            <a:rPr lang="en-US" sz="1000" kern="1200" dirty="0" err="1" smtClean="0">
              <a:solidFill>
                <a:schemeClr val="tx1"/>
              </a:solidFill>
            </a:rPr>
            <a:t>Env</a:t>
          </a:r>
          <a:endParaRPr lang="en-US" sz="1000" kern="1200" dirty="0">
            <a:solidFill>
              <a:schemeClr val="tx1"/>
            </a:solidFill>
          </a:endParaRPr>
        </a:p>
      </dsp:txBody>
      <dsp:txXfrm>
        <a:off x="1197309" y="1206660"/>
        <a:ext cx="598472" cy="883615"/>
      </dsp:txXfrm>
    </dsp:sp>
    <dsp:sp modelId="{954F98EB-DA4C-4380-AA19-0B4D20377D1D}">
      <dsp:nvSpPr>
        <dsp:cNvPr id="0" name=""/>
        <dsp:cNvSpPr/>
      </dsp:nvSpPr>
      <dsp:spPr>
        <a:xfrm>
          <a:off x="1795781" y="1206660"/>
          <a:ext cx="598472" cy="883615"/>
        </a:xfrm>
        <a:prstGeom prst="rect">
          <a:avLst/>
        </a:prstGeom>
        <a:solidFill>
          <a:schemeClr val="accent4">
            <a:tint val="40000"/>
            <a:alpha val="90000"/>
            <a:hueOff val="8635439"/>
            <a:satOff val="-45946"/>
            <a:lumOff val="-2618"/>
            <a:alphaOff val="0"/>
          </a:schemeClr>
        </a:solidFill>
        <a:ln w="12700" cap="flat" cmpd="sng" algn="ctr">
          <a:solidFill>
            <a:schemeClr val="accent4">
              <a:tint val="40000"/>
              <a:alpha val="90000"/>
              <a:hueOff val="8635439"/>
              <a:satOff val="-45946"/>
              <a:lumOff val="-26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lvl="0" algn="ctr" defTabSz="444500">
            <a:lnSpc>
              <a:spcPct val="90000"/>
            </a:lnSpc>
            <a:spcBef>
              <a:spcPct val="0"/>
            </a:spcBef>
            <a:spcAft>
              <a:spcPct val="35000"/>
            </a:spcAft>
          </a:pPr>
          <a:r>
            <a:rPr lang="en-US" sz="1000" kern="1200" dirty="0" smtClean="0">
              <a:solidFill>
                <a:schemeClr val="tx1"/>
              </a:solidFill>
            </a:rPr>
            <a:t>Political</a:t>
          </a:r>
          <a:endParaRPr lang="en-US" sz="1000" kern="1200" dirty="0">
            <a:solidFill>
              <a:schemeClr val="tx1"/>
            </a:solidFill>
          </a:endParaRPr>
        </a:p>
      </dsp:txBody>
      <dsp:txXfrm>
        <a:off x="1795781" y="1206660"/>
        <a:ext cx="598472" cy="883615"/>
      </dsp:txXfrm>
    </dsp:sp>
    <dsp:sp modelId="{0C3FFAE8-8977-4371-9679-929DA327C97D}">
      <dsp:nvSpPr>
        <dsp:cNvPr id="0" name=""/>
        <dsp:cNvSpPr/>
      </dsp:nvSpPr>
      <dsp:spPr>
        <a:xfrm>
          <a:off x="2394253" y="1206660"/>
          <a:ext cx="598472" cy="883615"/>
        </a:xfrm>
        <a:prstGeom prst="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lvl="0" algn="ctr" defTabSz="444500">
            <a:lnSpc>
              <a:spcPct val="90000"/>
            </a:lnSpc>
            <a:spcBef>
              <a:spcPct val="0"/>
            </a:spcBef>
            <a:spcAft>
              <a:spcPct val="35000"/>
            </a:spcAft>
          </a:pPr>
          <a:r>
            <a:rPr lang="en-US" sz="1000" kern="1200" dirty="0" smtClean="0">
              <a:solidFill>
                <a:schemeClr val="tx1"/>
              </a:solidFill>
            </a:rPr>
            <a:t>Econ/ </a:t>
          </a:r>
          <a:r>
            <a:rPr lang="en-US" sz="1000" kern="1200" dirty="0" err="1" smtClean="0">
              <a:solidFill>
                <a:schemeClr val="tx1"/>
              </a:solidFill>
            </a:rPr>
            <a:t>Soc</a:t>
          </a:r>
          <a:r>
            <a:rPr lang="en-US" sz="1000" kern="1200" dirty="0" smtClean="0">
              <a:solidFill>
                <a:schemeClr val="tx1"/>
              </a:solidFill>
            </a:rPr>
            <a:t>/Cult</a:t>
          </a:r>
          <a:endParaRPr lang="en-US" sz="1000" kern="1200" dirty="0">
            <a:solidFill>
              <a:schemeClr val="tx1"/>
            </a:solidFill>
          </a:endParaRPr>
        </a:p>
      </dsp:txBody>
      <dsp:txXfrm>
        <a:off x="2394253" y="1206660"/>
        <a:ext cx="598472" cy="883615"/>
      </dsp:txXfrm>
    </dsp:sp>
    <dsp:sp modelId="{0CD1530F-D320-4081-870A-BF9E97936027}">
      <dsp:nvSpPr>
        <dsp:cNvPr id="0" name=""/>
        <dsp:cNvSpPr/>
      </dsp:nvSpPr>
      <dsp:spPr>
        <a:xfrm rot="10800000">
          <a:off x="0" y="2322"/>
          <a:ext cx="2993091" cy="678788"/>
        </a:xfrm>
        <a:prstGeom prst="upArrowCallout">
          <a:avLst/>
        </a:prstGeom>
        <a:solidFill>
          <a:srgbClr val="AABF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Screening</a:t>
          </a:r>
        </a:p>
      </dsp:txBody>
      <dsp:txXfrm rot="10800000">
        <a:off x="0" y="2322"/>
        <a:ext cx="2993091" cy="44105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9AA03-2290-4BB9-A8D1-5E04F643E53F}">
      <dsp:nvSpPr>
        <dsp:cNvPr id="0" name=""/>
        <dsp:cNvSpPr/>
      </dsp:nvSpPr>
      <dsp:spPr>
        <a:xfrm>
          <a:off x="0" y="5000559"/>
          <a:ext cx="7886700" cy="30112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Management and Monitoring</a:t>
          </a:r>
        </a:p>
      </dsp:txBody>
      <dsp:txXfrm>
        <a:off x="0" y="5000559"/>
        <a:ext cx="7886700" cy="301121"/>
      </dsp:txXfrm>
    </dsp:sp>
    <dsp:sp modelId="{0DEC5628-8941-4C02-9611-04327A2F1338}">
      <dsp:nvSpPr>
        <dsp:cNvPr id="0" name=""/>
        <dsp:cNvSpPr/>
      </dsp:nvSpPr>
      <dsp:spPr>
        <a:xfrm rot="10800000">
          <a:off x="0" y="4082283"/>
          <a:ext cx="7886700" cy="928452"/>
        </a:xfrm>
        <a:prstGeom prst="upArrowCallout">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Mitigation Action Plan</a:t>
          </a:r>
          <a:endParaRPr lang="en-US" sz="1600" kern="1200" dirty="0">
            <a:solidFill>
              <a:schemeClr val="tx1"/>
            </a:solidFill>
          </a:endParaRPr>
        </a:p>
      </dsp:txBody>
      <dsp:txXfrm rot="-10800000">
        <a:off x="0" y="4082283"/>
        <a:ext cx="7886700" cy="325886"/>
      </dsp:txXfrm>
    </dsp:sp>
    <dsp:sp modelId="{A30EEA1F-AA2E-4F18-9E22-FE33197B0C7F}">
      <dsp:nvSpPr>
        <dsp:cNvPr id="0" name=""/>
        <dsp:cNvSpPr/>
      </dsp:nvSpPr>
      <dsp:spPr>
        <a:xfrm>
          <a:off x="0" y="4391028"/>
          <a:ext cx="3943349" cy="312006"/>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Prioritize interventions</a:t>
          </a:r>
          <a:endParaRPr lang="en-US" sz="1300" kern="1200" dirty="0">
            <a:solidFill>
              <a:schemeClr val="tx1"/>
            </a:solidFill>
          </a:endParaRPr>
        </a:p>
      </dsp:txBody>
      <dsp:txXfrm>
        <a:off x="0" y="4391028"/>
        <a:ext cx="3943349" cy="312006"/>
      </dsp:txXfrm>
    </dsp:sp>
    <dsp:sp modelId="{604D210A-0459-4CFF-9F71-23F210157B8A}">
      <dsp:nvSpPr>
        <dsp:cNvPr id="0" name=""/>
        <dsp:cNvSpPr/>
      </dsp:nvSpPr>
      <dsp:spPr>
        <a:xfrm>
          <a:off x="3943350" y="4391028"/>
          <a:ext cx="3943349" cy="312006"/>
        </a:xfrm>
        <a:prstGeom prst="rect">
          <a:avLst/>
        </a:prstGeom>
        <a:solidFill>
          <a:schemeClr val="accent4">
            <a:tint val="40000"/>
            <a:alpha val="90000"/>
            <a:hueOff val="885686"/>
            <a:satOff val="-4712"/>
            <a:lumOff val="-268"/>
            <a:alphaOff val="0"/>
          </a:schemeClr>
        </a:solidFill>
        <a:ln w="12700" cap="flat" cmpd="sng" algn="ctr">
          <a:solidFill>
            <a:schemeClr val="accent4">
              <a:tint val="40000"/>
              <a:alpha val="90000"/>
              <a:hueOff val="885686"/>
              <a:satOff val="-4712"/>
              <a:lumOff val="-26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Create timelines and benchmarks</a:t>
          </a:r>
          <a:endParaRPr lang="en-US" sz="1300" kern="1200" dirty="0">
            <a:solidFill>
              <a:schemeClr val="tx1"/>
            </a:solidFill>
          </a:endParaRPr>
        </a:p>
      </dsp:txBody>
      <dsp:txXfrm>
        <a:off x="3943350" y="4391028"/>
        <a:ext cx="3943349" cy="312006"/>
      </dsp:txXfrm>
    </dsp:sp>
    <dsp:sp modelId="{0C1279DA-ABB3-4921-9C0D-F7A7F49DF56F}">
      <dsp:nvSpPr>
        <dsp:cNvPr id="0" name=""/>
        <dsp:cNvSpPr/>
      </dsp:nvSpPr>
      <dsp:spPr>
        <a:xfrm rot="10800000">
          <a:off x="0" y="2026365"/>
          <a:ext cx="7886700" cy="2023980"/>
        </a:xfrm>
        <a:prstGeom prst="upArrowCallou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Field-based HRIA</a:t>
          </a:r>
          <a:endParaRPr lang="en-US" sz="1600" kern="1200" dirty="0">
            <a:solidFill>
              <a:schemeClr val="tx1"/>
            </a:solidFill>
          </a:endParaRPr>
        </a:p>
      </dsp:txBody>
      <dsp:txXfrm rot="-10800000">
        <a:off x="0" y="2026365"/>
        <a:ext cx="7886700" cy="710416"/>
      </dsp:txXfrm>
    </dsp:sp>
    <dsp:sp modelId="{864586DA-F2F3-4D94-A4BB-33CA1680482D}">
      <dsp:nvSpPr>
        <dsp:cNvPr id="0" name=""/>
        <dsp:cNvSpPr/>
      </dsp:nvSpPr>
      <dsp:spPr>
        <a:xfrm>
          <a:off x="3850" y="2685811"/>
          <a:ext cx="1969749" cy="790361"/>
        </a:xfrm>
        <a:prstGeom prst="rect">
          <a:avLst/>
        </a:prstGeom>
        <a:solidFill>
          <a:schemeClr val="accent4">
            <a:tint val="40000"/>
            <a:alpha val="90000"/>
            <a:hueOff val="1771372"/>
            <a:satOff val="-9425"/>
            <a:lumOff val="-537"/>
            <a:alphaOff val="0"/>
          </a:schemeClr>
        </a:solidFill>
        <a:ln w="12700" cap="flat" cmpd="sng" algn="ctr">
          <a:solidFill>
            <a:schemeClr val="accent4">
              <a:tint val="40000"/>
              <a:alpha val="90000"/>
              <a:hueOff val="1771372"/>
              <a:satOff val="-9425"/>
              <a:lumOff val="-53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Aggregated quantitative and qualitative data</a:t>
          </a:r>
          <a:endParaRPr lang="en-US" sz="1300" kern="1200" dirty="0">
            <a:solidFill>
              <a:schemeClr val="tx1"/>
            </a:solidFill>
          </a:endParaRPr>
        </a:p>
      </dsp:txBody>
      <dsp:txXfrm>
        <a:off x="3850" y="2685811"/>
        <a:ext cx="1969749" cy="790361"/>
      </dsp:txXfrm>
    </dsp:sp>
    <dsp:sp modelId="{0CCE6717-3744-4384-B57F-1FB1073D2969}">
      <dsp:nvSpPr>
        <dsp:cNvPr id="0" name=""/>
        <dsp:cNvSpPr/>
      </dsp:nvSpPr>
      <dsp:spPr>
        <a:xfrm>
          <a:off x="1973600" y="2685811"/>
          <a:ext cx="1969749" cy="790361"/>
        </a:xfrm>
        <a:prstGeom prst="rect">
          <a:avLst/>
        </a:prstGeom>
        <a:solidFill>
          <a:schemeClr val="accent4">
            <a:tint val="40000"/>
            <a:alpha val="90000"/>
            <a:hueOff val="2657058"/>
            <a:satOff val="-14137"/>
            <a:lumOff val="-805"/>
            <a:alphaOff val="0"/>
          </a:schemeClr>
        </a:solidFill>
        <a:ln w="12700" cap="flat" cmpd="sng" algn="ctr">
          <a:solidFill>
            <a:schemeClr val="accent4">
              <a:tint val="40000"/>
              <a:alpha val="90000"/>
              <a:hueOff val="2657058"/>
              <a:satOff val="-14137"/>
              <a:lumOff val="-8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Acquire perspectives of rightsholders &amp; stakeholders</a:t>
          </a:r>
          <a:endParaRPr lang="en-US" sz="1300" kern="1200" dirty="0">
            <a:solidFill>
              <a:schemeClr val="tx1"/>
            </a:solidFill>
          </a:endParaRPr>
        </a:p>
      </dsp:txBody>
      <dsp:txXfrm>
        <a:off x="1973600" y="2685811"/>
        <a:ext cx="1969749" cy="790361"/>
      </dsp:txXfrm>
    </dsp:sp>
    <dsp:sp modelId="{9857EF87-BA7E-4759-865C-EAC87F811852}">
      <dsp:nvSpPr>
        <dsp:cNvPr id="0" name=""/>
        <dsp:cNvSpPr/>
      </dsp:nvSpPr>
      <dsp:spPr>
        <a:xfrm>
          <a:off x="3943350" y="2685811"/>
          <a:ext cx="1969749" cy="790361"/>
        </a:xfrm>
        <a:prstGeom prst="rect">
          <a:avLst/>
        </a:prstGeom>
        <a:solidFill>
          <a:schemeClr val="accent4">
            <a:tint val="40000"/>
            <a:alpha val="90000"/>
            <a:hueOff val="3542744"/>
            <a:satOff val="-18850"/>
            <a:lumOff val="-1074"/>
            <a:alphaOff val="0"/>
          </a:schemeClr>
        </a:solidFill>
        <a:ln w="12700" cap="flat" cmpd="sng" algn="ctr">
          <a:solidFill>
            <a:schemeClr val="accent4">
              <a:tint val="40000"/>
              <a:alpha val="90000"/>
              <a:hueOff val="3542744"/>
              <a:satOff val="-18850"/>
              <a:lumOff val="-107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Identify misalignment between policy &amp; practice</a:t>
          </a:r>
          <a:endParaRPr lang="en-US" sz="1300" kern="1200" dirty="0">
            <a:solidFill>
              <a:schemeClr val="tx1"/>
            </a:solidFill>
          </a:endParaRPr>
        </a:p>
      </dsp:txBody>
      <dsp:txXfrm>
        <a:off x="3943350" y="2685811"/>
        <a:ext cx="1969749" cy="790361"/>
      </dsp:txXfrm>
    </dsp:sp>
    <dsp:sp modelId="{95528EA3-3E08-415B-87B4-171C96CF2DDF}">
      <dsp:nvSpPr>
        <dsp:cNvPr id="0" name=""/>
        <dsp:cNvSpPr/>
      </dsp:nvSpPr>
      <dsp:spPr>
        <a:xfrm>
          <a:off x="5913099" y="2685811"/>
          <a:ext cx="1969749" cy="790361"/>
        </a:xfrm>
        <a:prstGeom prst="rect">
          <a:avLst/>
        </a:prstGeom>
        <a:solidFill>
          <a:schemeClr val="accent4">
            <a:tint val="40000"/>
            <a:alpha val="90000"/>
            <a:hueOff val="4428430"/>
            <a:satOff val="-23562"/>
            <a:lumOff val="-1342"/>
            <a:alphaOff val="0"/>
          </a:schemeClr>
        </a:solidFill>
        <a:ln w="12700" cap="flat" cmpd="sng" algn="ctr">
          <a:solidFill>
            <a:schemeClr val="accent4">
              <a:tint val="40000"/>
              <a:alpha val="90000"/>
              <a:hueOff val="4428430"/>
              <a:satOff val="-23562"/>
              <a:lumOff val="-134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Score &amp; Rate Impacts</a:t>
          </a:r>
          <a:endParaRPr lang="en-US" sz="1300" kern="1200" dirty="0">
            <a:solidFill>
              <a:schemeClr val="tx1"/>
            </a:solidFill>
          </a:endParaRPr>
        </a:p>
      </dsp:txBody>
      <dsp:txXfrm>
        <a:off x="5913099" y="2685811"/>
        <a:ext cx="1969749" cy="790361"/>
      </dsp:txXfrm>
    </dsp:sp>
    <dsp:sp modelId="{A0F7D60F-F910-4DF1-B429-ED0F382B661E}">
      <dsp:nvSpPr>
        <dsp:cNvPr id="0" name=""/>
        <dsp:cNvSpPr/>
      </dsp:nvSpPr>
      <dsp:spPr>
        <a:xfrm rot="10800000">
          <a:off x="0" y="1035159"/>
          <a:ext cx="7886700" cy="1043498"/>
        </a:xfrm>
        <a:prstGeom prst="upArrowCallout">
          <a:avLst/>
        </a:prstGeom>
        <a:solidFill>
          <a:schemeClr val="accent4">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Scoping</a:t>
          </a:r>
        </a:p>
      </dsp:txBody>
      <dsp:txXfrm rot="-10800000">
        <a:off x="0" y="1035159"/>
        <a:ext cx="7886700" cy="366267"/>
      </dsp:txXfrm>
    </dsp:sp>
    <dsp:sp modelId="{5C0BF32F-7867-4205-A9EE-099416AF930A}">
      <dsp:nvSpPr>
        <dsp:cNvPr id="0" name=""/>
        <dsp:cNvSpPr/>
      </dsp:nvSpPr>
      <dsp:spPr>
        <a:xfrm>
          <a:off x="962" y="1401427"/>
          <a:ext cx="1576954" cy="312006"/>
        </a:xfrm>
        <a:prstGeom prst="rect">
          <a:avLst/>
        </a:prstGeom>
        <a:solidFill>
          <a:schemeClr val="accent4">
            <a:tint val="40000"/>
            <a:alpha val="90000"/>
            <a:hueOff val="5314116"/>
            <a:satOff val="-28274"/>
            <a:lumOff val="-1611"/>
            <a:alphaOff val="0"/>
          </a:schemeClr>
        </a:solidFill>
        <a:ln w="12700" cap="flat" cmpd="sng" algn="ctr">
          <a:solidFill>
            <a:schemeClr val="accent4">
              <a:tint val="40000"/>
              <a:alpha val="90000"/>
              <a:hueOff val="5314116"/>
              <a:satOff val="-28274"/>
              <a:lumOff val="-161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a:solidFill>
                <a:schemeClr val="tx1"/>
              </a:solidFill>
            </a:rPr>
            <a:t>Social Tensions</a:t>
          </a:r>
        </a:p>
      </dsp:txBody>
      <dsp:txXfrm>
        <a:off x="962" y="1401427"/>
        <a:ext cx="1576954" cy="312006"/>
      </dsp:txXfrm>
    </dsp:sp>
    <dsp:sp modelId="{1250E417-A847-4AB5-86C2-547EECE37C26}">
      <dsp:nvSpPr>
        <dsp:cNvPr id="0" name=""/>
        <dsp:cNvSpPr/>
      </dsp:nvSpPr>
      <dsp:spPr>
        <a:xfrm>
          <a:off x="1577917" y="1401427"/>
          <a:ext cx="1576954" cy="312006"/>
        </a:xfrm>
        <a:prstGeom prst="rect">
          <a:avLst/>
        </a:prstGeom>
        <a:solidFill>
          <a:schemeClr val="accent4">
            <a:tint val="40000"/>
            <a:alpha val="90000"/>
            <a:hueOff val="6199802"/>
            <a:satOff val="-32987"/>
            <a:lumOff val="-1879"/>
            <a:alphaOff val="0"/>
          </a:schemeClr>
        </a:solidFill>
        <a:ln w="12700" cap="flat" cmpd="sng" algn="ctr">
          <a:solidFill>
            <a:schemeClr val="accent4">
              <a:tint val="40000"/>
              <a:alpha val="90000"/>
              <a:hueOff val="6199802"/>
              <a:satOff val="-32987"/>
              <a:lumOff val="-18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a:solidFill>
                <a:schemeClr val="tx1"/>
              </a:solidFill>
            </a:rPr>
            <a:t>Governance</a:t>
          </a:r>
        </a:p>
      </dsp:txBody>
      <dsp:txXfrm>
        <a:off x="1577917" y="1401427"/>
        <a:ext cx="1576954" cy="312006"/>
      </dsp:txXfrm>
    </dsp:sp>
    <dsp:sp modelId="{507F13C1-CA30-4728-BB48-C83E5A15A31F}">
      <dsp:nvSpPr>
        <dsp:cNvPr id="0" name=""/>
        <dsp:cNvSpPr/>
      </dsp:nvSpPr>
      <dsp:spPr>
        <a:xfrm>
          <a:off x="3154872" y="1401427"/>
          <a:ext cx="1576954" cy="312006"/>
        </a:xfrm>
        <a:prstGeom prst="rect">
          <a:avLst/>
        </a:prstGeom>
        <a:solidFill>
          <a:schemeClr val="accent4">
            <a:tint val="40000"/>
            <a:alpha val="90000"/>
            <a:hueOff val="7085488"/>
            <a:satOff val="-37699"/>
            <a:lumOff val="-2148"/>
            <a:alphaOff val="0"/>
          </a:schemeClr>
        </a:solidFill>
        <a:ln w="12700" cap="flat" cmpd="sng" algn="ctr">
          <a:solidFill>
            <a:schemeClr val="accent4">
              <a:tint val="40000"/>
              <a:alpha val="90000"/>
              <a:hueOff val="7085488"/>
              <a:satOff val="-37699"/>
              <a:lumOff val="-214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a:solidFill>
                <a:schemeClr val="tx1"/>
              </a:solidFill>
            </a:rPr>
            <a:t>Labor</a:t>
          </a:r>
        </a:p>
      </dsp:txBody>
      <dsp:txXfrm>
        <a:off x="3154872" y="1401427"/>
        <a:ext cx="1576954" cy="312006"/>
      </dsp:txXfrm>
    </dsp:sp>
    <dsp:sp modelId="{9D59DADA-FF43-46E5-9D48-47204FAA435B}">
      <dsp:nvSpPr>
        <dsp:cNvPr id="0" name=""/>
        <dsp:cNvSpPr/>
      </dsp:nvSpPr>
      <dsp:spPr>
        <a:xfrm>
          <a:off x="4731827" y="1401427"/>
          <a:ext cx="1576954" cy="312006"/>
        </a:xfrm>
        <a:prstGeom prst="rect">
          <a:avLst/>
        </a:prstGeom>
        <a:solidFill>
          <a:schemeClr val="accent4">
            <a:tint val="40000"/>
            <a:alpha val="90000"/>
            <a:hueOff val="7971174"/>
            <a:satOff val="-42411"/>
            <a:lumOff val="-2416"/>
            <a:alphaOff val="0"/>
          </a:schemeClr>
        </a:solidFill>
        <a:ln w="12700" cap="flat" cmpd="sng" algn="ctr">
          <a:solidFill>
            <a:schemeClr val="accent4">
              <a:tint val="40000"/>
              <a:alpha val="90000"/>
              <a:hueOff val="7971174"/>
              <a:satOff val="-42411"/>
              <a:lumOff val="-241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a:solidFill>
                <a:schemeClr val="tx1"/>
              </a:solidFill>
            </a:rPr>
            <a:t>Security</a:t>
          </a:r>
        </a:p>
      </dsp:txBody>
      <dsp:txXfrm>
        <a:off x="4731827" y="1401427"/>
        <a:ext cx="1576954" cy="312006"/>
      </dsp:txXfrm>
    </dsp:sp>
    <dsp:sp modelId="{9A1DF480-EC7D-4677-869F-AD3E741524CF}">
      <dsp:nvSpPr>
        <dsp:cNvPr id="0" name=""/>
        <dsp:cNvSpPr/>
      </dsp:nvSpPr>
      <dsp:spPr>
        <a:xfrm>
          <a:off x="6308782" y="1401427"/>
          <a:ext cx="1576954" cy="312006"/>
        </a:xfrm>
        <a:prstGeom prst="rect">
          <a:avLst/>
        </a:prstGeom>
        <a:solidFill>
          <a:schemeClr val="accent4">
            <a:tint val="40000"/>
            <a:alpha val="90000"/>
            <a:hueOff val="8856860"/>
            <a:satOff val="-47124"/>
            <a:lumOff val="-2685"/>
            <a:alphaOff val="0"/>
          </a:schemeClr>
        </a:solidFill>
        <a:ln w="12700" cap="flat" cmpd="sng" algn="ctr">
          <a:solidFill>
            <a:schemeClr val="accent4">
              <a:tint val="40000"/>
              <a:alpha val="90000"/>
              <a:hueOff val="8856860"/>
              <a:satOff val="-47124"/>
              <a:lumOff val="-26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a:solidFill>
                <a:schemeClr val="tx1"/>
              </a:solidFill>
            </a:rPr>
            <a:t>Public Participation</a:t>
          </a:r>
        </a:p>
      </dsp:txBody>
      <dsp:txXfrm>
        <a:off x="6308782" y="1401427"/>
        <a:ext cx="1576954" cy="312006"/>
      </dsp:txXfrm>
    </dsp:sp>
    <dsp:sp modelId="{1034DB0E-9E45-4810-B8D4-C19E2C01B0B0}">
      <dsp:nvSpPr>
        <dsp:cNvPr id="0" name=""/>
        <dsp:cNvSpPr/>
      </dsp:nvSpPr>
      <dsp:spPr>
        <a:xfrm rot="10800000">
          <a:off x="0" y="1838"/>
          <a:ext cx="7886700" cy="1043498"/>
        </a:xfrm>
        <a:prstGeom prst="upArrowCallou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rPr>
            <a:t>Screening</a:t>
          </a:r>
        </a:p>
      </dsp:txBody>
      <dsp:txXfrm rot="-10800000">
        <a:off x="0" y="1838"/>
        <a:ext cx="7886700" cy="366267"/>
      </dsp:txXfrm>
    </dsp:sp>
    <dsp:sp modelId="{9DF4990B-571B-4373-8F6D-692EB6F5009E}">
      <dsp:nvSpPr>
        <dsp:cNvPr id="0" name=""/>
        <dsp:cNvSpPr/>
      </dsp:nvSpPr>
      <dsp:spPr>
        <a:xfrm>
          <a:off x="3850" y="368106"/>
          <a:ext cx="2626332" cy="312006"/>
        </a:xfrm>
        <a:prstGeom prst="rect">
          <a:avLst/>
        </a:prstGeom>
        <a:solidFill>
          <a:schemeClr val="accent2">
            <a:lumMod val="20000"/>
            <a:lumOff val="80000"/>
            <a:alpha val="90000"/>
          </a:schemeClr>
        </a:solidFill>
        <a:ln w="12700" cap="flat" cmpd="sng" algn="ctr">
          <a:solidFill>
            <a:schemeClr val="accent4">
              <a:tint val="40000"/>
              <a:alpha val="90000"/>
              <a:hueOff val="9742546"/>
              <a:satOff val="-51836"/>
              <a:lumOff val="-29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a:solidFill>
                <a:schemeClr val="tx1"/>
              </a:solidFill>
            </a:rPr>
            <a:t>Contextual Challenges</a:t>
          </a:r>
        </a:p>
      </dsp:txBody>
      <dsp:txXfrm>
        <a:off x="3850" y="368106"/>
        <a:ext cx="2626332" cy="312006"/>
      </dsp:txXfrm>
    </dsp:sp>
    <dsp:sp modelId="{EF9FFB80-3280-4A44-9D79-2FBFC745321D}">
      <dsp:nvSpPr>
        <dsp:cNvPr id="0" name=""/>
        <dsp:cNvSpPr/>
      </dsp:nvSpPr>
      <dsp:spPr>
        <a:xfrm>
          <a:off x="2630183" y="368106"/>
          <a:ext cx="2626332" cy="312006"/>
        </a:xfrm>
        <a:prstGeom prst="rect">
          <a:avLst/>
        </a:prstGeom>
        <a:solidFill>
          <a:schemeClr val="accent6">
            <a:lumMod val="20000"/>
            <a:lumOff val="80000"/>
            <a:alpha val="90000"/>
          </a:schemeClr>
        </a:solidFill>
        <a:ln w="12700" cap="flat" cmpd="sng" algn="ctr">
          <a:solidFill>
            <a:schemeClr val="accent4">
              <a:tint val="40000"/>
              <a:alpha val="90000"/>
              <a:hueOff val="10628232"/>
              <a:satOff val="-56549"/>
              <a:lumOff val="-32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a:solidFill>
                <a:schemeClr val="tx1"/>
              </a:solidFill>
            </a:rPr>
            <a:t>Operational Footprint</a:t>
          </a:r>
        </a:p>
      </dsp:txBody>
      <dsp:txXfrm>
        <a:off x="2630183" y="368106"/>
        <a:ext cx="2626332" cy="312006"/>
      </dsp:txXfrm>
    </dsp:sp>
    <dsp:sp modelId="{143DCB35-41C2-4453-9770-88DD6FCB5F20}">
      <dsp:nvSpPr>
        <dsp:cNvPr id="0" name=""/>
        <dsp:cNvSpPr/>
      </dsp:nvSpPr>
      <dsp:spPr>
        <a:xfrm>
          <a:off x="5256516" y="368106"/>
          <a:ext cx="2626332" cy="312006"/>
        </a:xfrm>
        <a:prstGeom prst="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a:solidFill>
                <a:schemeClr val="tx1"/>
              </a:solidFill>
            </a:rPr>
            <a:t>Industry Issues</a:t>
          </a:r>
        </a:p>
      </dsp:txBody>
      <dsp:txXfrm>
        <a:off x="5256516" y="368106"/>
        <a:ext cx="2626332" cy="31200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203347-EAB5-4117-8C95-08D9E684F41C}" type="datetimeFigureOut">
              <a:rPr lang="en-US" smtClean="0"/>
              <a:t>11/11/2016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152DF9-8A10-4DA3-99C2-A61C8F95B0B8}" type="slidenum">
              <a:rPr lang="en-US" smtClean="0"/>
              <a:t>‹#›</a:t>
            </a:fld>
            <a:endParaRPr lang="en-US"/>
          </a:p>
        </p:txBody>
      </p:sp>
    </p:spTree>
    <p:extLst>
      <p:ext uri="{BB962C8B-B14F-4D97-AF65-F5344CB8AC3E}">
        <p14:creationId xmlns:p14="http://schemas.microsoft.com/office/powerpoint/2010/main" val="716508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152DF9-8A10-4DA3-99C2-A61C8F95B0B8}" type="slidenum">
              <a:rPr lang="en-US" smtClean="0"/>
              <a:t>1</a:t>
            </a:fld>
            <a:endParaRPr lang="en-US"/>
          </a:p>
        </p:txBody>
      </p:sp>
    </p:spTree>
    <p:extLst>
      <p:ext uri="{BB962C8B-B14F-4D97-AF65-F5344CB8AC3E}">
        <p14:creationId xmlns:p14="http://schemas.microsoft.com/office/powerpoint/2010/main" val="2872959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152DF9-8A10-4DA3-99C2-A61C8F95B0B8}" type="slidenum">
              <a:rPr lang="en-US" smtClean="0"/>
              <a:t>12</a:t>
            </a:fld>
            <a:endParaRPr lang="en-US"/>
          </a:p>
        </p:txBody>
      </p:sp>
    </p:spTree>
    <p:extLst>
      <p:ext uri="{BB962C8B-B14F-4D97-AF65-F5344CB8AC3E}">
        <p14:creationId xmlns:p14="http://schemas.microsoft.com/office/powerpoint/2010/main" val="1156563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407ECD-3893-46D4-82BE-198F3117382E}" type="slidenum">
              <a:rPr lang="en-US" altLang="en-US" smtClean="0"/>
              <a:pPr eaLnBrk="1" hangingPunct="1">
                <a:spcBef>
                  <a:spcPct val="0"/>
                </a:spcBef>
              </a:pPr>
              <a:t>13</a:t>
            </a:fld>
            <a:endParaRPr lang="en-US" altLang="en-US" smtClean="0"/>
          </a:p>
        </p:txBody>
      </p:sp>
      <p:sp>
        <p:nvSpPr>
          <p:cNvPr id="37891" name="Rectangle 2"/>
          <p:cNvSpPr>
            <a:spLocks noGrp="1" noRot="1" noChangeAspect="1" noChangeArrowheads="1" noTextEdit="1"/>
          </p:cNvSpPr>
          <p:nvPr>
            <p:ph type="sldImg"/>
          </p:nvPr>
        </p:nvSpPr>
        <p:spPr>
          <a:xfrm>
            <a:off x="854075" y="742950"/>
            <a:ext cx="4965700" cy="3724275"/>
          </a:xfrm>
          <a:ln/>
        </p:spPr>
      </p:sp>
      <p:sp>
        <p:nvSpPr>
          <p:cNvPr id="37892" name="Rectangle 3"/>
          <p:cNvSpPr>
            <a:spLocks noGrp="1" noChangeArrowheads="1"/>
          </p:cNvSpPr>
          <p:nvPr>
            <p:ph type="body" idx="1"/>
          </p:nvPr>
        </p:nvSpPr>
        <p:spPr>
          <a:xfrm>
            <a:off x="666750" y="4714875"/>
            <a:ext cx="5335588" cy="4468813"/>
          </a:xfrm>
          <a:noFill/>
        </p:spPr>
        <p:txBody>
          <a:bodyPr/>
          <a:lstStyle/>
          <a:p>
            <a:pPr eaLnBrk="1" hangingPunct="1"/>
            <a:endParaRPr lang="en-GB" altLang="en-US" dirty="0" smtClean="0"/>
          </a:p>
        </p:txBody>
      </p:sp>
    </p:spTree>
    <p:extLst>
      <p:ext uri="{BB962C8B-B14F-4D97-AF65-F5344CB8AC3E}">
        <p14:creationId xmlns:p14="http://schemas.microsoft.com/office/powerpoint/2010/main" val="387658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407ECD-3893-46D4-82BE-198F3117382E}" type="slidenum">
              <a:rPr lang="en-US" altLang="en-US" smtClean="0"/>
              <a:pPr eaLnBrk="1" hangingPunct="1">
                <a:spcBef>
                  <a:spcPct val="0"/>
                </a:spcBef>
              </a:pPr>
              <a:t>14</a:t>
            </a:fld>
            <a:endParaRPr lang="en-US" altLang="en-US" smtClean="0"/>
          </a:p>
        </p:txBody>
      </p:sp>
      <p:sp>
        <p:nvSpPr>
          <p:cNvPr id="37891" name="Rectangle 2"/>
          <p:cNvSpPr>
            <a:spLocks noGrp="1" noRot="1" noChangeAspect="1" noChangeArrowheads="1" noTextEdit="1"/>
          </p:cNvSpPr>
          <p:nvPr>
            <p:ph type="sldImg"/>
          </p:nvPr>
        </p:nvSpPr>
        <p:spPr>
          <a:xfrm>
            <a:off x="854075" y="742950"/>
            <a:ext cx="4965700" cy="3724275"/>
          </a:xfrm>
          <a:ln/>
        </p:spPr>
      </p:sp>
      <p:sp>
        <p:nvSpPr>
          <p:cNvPr id="37892" name="Rectangle 3"/>
          <p:cNvSpPr>
            <a:spLocks noGrp="1" noChangeArrowheads="1"/>
          </p:cNvSpPr>
          <p:nvPr>
            <p:ph type="body" idx="1"/>
          </p:nvPr>
        </p:nvSpPr>
        <p:spPr>
          <a:xfrm>
            <a:off x="666750" y="4714875"/>
            <a:ext cx="5335588" cy="4468813"/>
          </a:xfrm>
          <a:noFill/>
        </p:spPr>
        <p:txBody>
          <a:bodyPr/>
          <a:lstStyle/>
          <a:p>
            <a:pPr eaLnBrk="1" hangingPunct="1"/>
            <a:endParaRPr lang="en-GB" altLang="en-US" dirty="0" smtClean="0"/>
          </a:p>
        </p:txBody>
      </p:sp>
    </p:spTree>
    <p:extLst>
      <p:ext uri="{BB962C8B-B14F-4D97-AF65-F5344CB8AC3E}">
        <p14:creationId xmlns:p14="http://schemas.microsoft.com/office/powerpoint/2010/main" val="2449888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407ECD-3893-46D4-82BE-198F3117382E}" type="slidenum">
              <a:rPr lang="en-US" altLang="en-US" smtClean="0"/>
              <a:pPr eaLnBrk="1" hangingPunct="1">
                <a:spcBef>
                  <a:spcPct val="0"/>
                </a:spcBef>
              </a:pPr>
              <a:t>15</a:t>
            </a:fld>
            <a:endParaRPr lang="en-US" altLang="en-US" smtClean="0"/>
          </a:p>
        </p:txBody>
      </p:sp>
      <p:sp>
        <p:nvSpPr>
          <p:cNvPr id="37891" name="Rectangle 2"/>
          <p:cNvSpPr>
            <a:spLocks noGrp="1" noRot="1" noChangeAspect="1" noChangeArrowheads="1" noTextEdit="1"/>
          </p:cNvSpPr>
          <p:nvPr>
            <p:ph type="sldImg"/>
          </p:nvPr>
        </p:nvSpPr>
        <p:spPr>
          <a:xfrm>
            <a:off x="854075" y="742950"/>
            <a:ext cx="4965700" cy="3724275"/>
          </a:xfrm>
          <a:ln/>
        </p:spPr>
      </p:sp>
      <p:sp>
        <p:nvSpPr>
          <p:cNvPr id="37892" name="Rectangle 3"/>
          <p:cNvSpPr>
            <a:spLocks noGrp="1" noChangeArrowheads="1"/>
          </p:cNvSpPr>
          <p:nvPr>
            <p:ph type="body" idx="1"/>
          </p:nvPr>
        </p:nvSpPr>
        <p:spPr>
          <a:xfrm>
            <a:off x="666750" y="4714875"/>
            <a:ext cx="5335588" cy="4468813"/>
          </a:xfrm>
          <a:noFill/>
        </p:spPr>
        <p:txBody>
          <a:bodyPr/>
          <a:lstStyle/>
          <a:p>
            <a:pPr eaLnBrk="1" hangingPunct="1"/>
            <a:endParaRPr lang="en-GB" altLang="en-US" dirty="0" smtClean="0"/>
          </a:p>
        </p:txBody>
      </p:sp>
    </p:spTree>
    <p:extLst>
      <p:ext uri="{BB962C8B-B14F-4D97-AF65-F5344CB8AC3E}">
        <p14:creationId xmlns:p14="http://schemas.microsoft.com/office/powerpoint/2010/main" val="598822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407ECD-3893-46D4-82BE-198F3117382E}" type="slidenum">
              <a:rPr lang="en-US" altLang="en-US" smtClean="0"/>
              <a:pPr eaLnBrk="1" hangingPunct="1">
                <a:spcBef>
                  <a:spcPct val="0"/>
                </a:spcBef>
              </a:pPr>
              <a:t>16</a:t>
            </a:fld>
            <a:endParaRPr lang="en-US" altLang="en-US" smtClean="0"/>
          </a:p>
        </p:txBody>
      </p:sp>
      <p:sp>
        <p:nvSpPr>
          <p:cNvPr id="37891" name="Rectangle 2"/>
          <p:cNvSpPr>
            <a:spLocks noGrp="1" noRot="1" noChangeAspect="1" noChangeArrowheads="1" noTextEdit="1"/>
          </p:cNvSpPr>
          <p:nvPr>
            <p:ph type="sldImg"/>
          </p:nvPr>
        </p:nvSpPr>
        <p:spPr>
          <a:xfrm>
            <a:off x="854075" y="742950"/>
            <a:ext cx="4965700" cy="3724275"/>
          </a:xfrm>
          <a:ln/>
        </p:spPr>
      </p:sp>
      <p:sp>
        <p:nvSpPr>
          <p:cNvPr id="37892" name="Rectangle 3"/>
          <p:cNvSpPr>
            <a:spLocks noGrp="1" noChangeArrowheads="1"/>
          </p:cNvSpPr>
          <p:nvPr>
            <p:ph type="body" idx="1"/>
          </p:nvPr>
        </p:nvSpPr>
        <p:spPr>
          <a:xfrm>
            <a:off x="666750" y="4714875"/>
            <a:ext cx="5335588" cy="4468813"/>
          </a:xfrm>
          <a:noFill/>
        </p:spPr>
        <p:txBody>
          <a:bodyPr/>
          <a:lstStyle/>
          <a:p>
            <a:pPr eaLnBrk="1" hangingPunct="1"/>
            <a:endParaRPr lang="en-GB" altLang="en-US" dirty="0" smtClean="0"/>
          </a:p>
        </p:txBody>
      </p:sp>
    </p:spTree>
    <p:extLst>
      <p:ext uri="{BB962C8B-B14F-4D97-AF65-F5344CB8AC3E}">
        <p14:creationId xmlns:p14="http://schemas.microsoft.com/office/powerpoint/2010/main" val="2231892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407ECD-3893-46D4-82BE-198F3117382E}" type="slidenum">
              <a:rPr lang="en-US" altLang="en-US" smtClean="0"/>
              <a:pPr eaLnBrk="1" hangingPunct="1">
                <a:spcBef>
                  <a:spcPct val="0"/>
                </a:spcBef>
              </a:pPr>
              <a:t>17</a:t>
            </a:fld>
            <a:endParaRPr lang="en-US" altLang="en-US" smtClean="0"/>
          </a:p>
        </p:txBody>
      </p:sp>
      <p:sp>
        <p:nvSpPr>
          <p:cNvPr id="37891" name="Rectangle 2"/>
          <p:cNvSpPr>
            <a:spLocks noGrp="1" noRot="1" noChangeAspect="1" noChangeArrowheads="1" noTextEdit="1"/>
          </p:cNvSpPr>
          <p:nvPr>
            <p:ph type="sldImg"/>
          </p:nvPr>
        </p:nvSpPr>
        <p:spPr>
          <a:xfrm>
            <a:off x="854075" y="742950"/>
            <a:ext cx="4965700" cy="3724275"/>
          </a:xfrm>
          <a:ln/>
        </p:spPr>
      </p:sp>
      <p:sp>
        <p:nvSpPr>
          <p:cNvPr id="37892" name="Rectangle 3"/>
          <p:cNvSpPr>
            <a:spLocks noGrp="1" noChangeArrowheads="1"/>
          </p:cNvSpPr>
          <p:nvPr>
            <p:ph type="body" idx="1"/>
          </p:nvPr>
        </p:nvSpPr>
        <p:spPr>
          <a:xfrm>
            <a:off x="666750" y="4714875"/>
            <a:ext cx="5335588" cy="4468813"/>
          </a:xfrm>
          <a:noFill/>
        </p:spPr>
        <p:txBody>
          <a:bodyPr/>
          <a:lstStyle/>
          <a:p>
            <a:pPr eaLnBrk="1" hangingPunct="1"/>
            <a:endParaRPr lang="en-US" altLang="en-US" baseline="0" dirty="0" smtClean="0"/>
          </a:p>
        </p:txBody>
      </p:sp>
    </p:spTree>
    <p:extLst>
      <p:ext uri="{BB962C8B-B14F-4D97-AF65-F5344CB8AC3E}">
        <p14:creationId xmlns:p14="http://schemas.microsoft.com/office/powerpoint/2010/main" val="945307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407ECD-3893-46D4-82BE-198F3117382E}" type="slidenum">
              <a:rPr lang="en-US" altLang="en-US" smtClean="0"/>
              <a:pPr eaLnBrk="1" hangingPunct="1">
                <a:spcBef>
                  <a:spcPct val="0"/>
                </a:spcBef>
              </a:pPr>
              <a:t>18</a:t>
            </a:fld>
            <a:endParaRPr lang="en-US" altLang="en-US" smtClean="0"/>
          </a:p>
        </p:txBody>
      </p:sp>
      <p:sp>
        <p:nvSpPr>
          <p:cNvPr id="37891" name="Rectangle 2"/>
          <p:cNvSpPr>
            <a:spLocks noGrp="1" noRot="1" noChangeAspect="1" noChangeArrowheads="1" noTextEdit="1"/>
          </p:cNvSpPr>
          <p:nvPr>
            <p:ph type="sldImg"/>
          </p:nvPr>
        </p:nvSpPr>
        <p:spPr>
          <a:xfrm>
            <a:off x="854075" y="742950"/>
            <a:ext cx="4965700" cy="3724275"/>
          </a:xfrm>
          <a:ln/>
        </p:spPr>
      </p:sp>
      <p:sp>
        <p:nvSpPr>
          <p:cNvPr id="37892" name="Rectangle 3"/>
          <p:cNvSpPr>
            <a:spLocks noGrp="1" noChangeArrowheads="1"/>
          </p:cNvSpPr>
          <p:nvPr>
            <p:ph type="body" idx="1"/>
          </p:nvPr>
        </p:nvSpPr>
        <p:spPr>
          <a:xfrm>
            <a:off x="666750" y="4714875"/>
            <a:ext cx="5335588" cy="4468813"/>
          </a:xfrm>
          <a:noFill/>
        </p:spPr>
        <p:txBody>
          <a:bodyPr/>
          <a:lstStyle/>
          <a:p>
            <a:pPr eaLnBrk="1" hangingPunct="1"/>
            <a:endParaRPr lang="en-GB" altLang="en-US" dirty="0" smtClean="0"/>
          </a:p>
        </p:txBody>
      </p:sp>
    </p:spTree>
    <p:extLst>
      <p:ext uri="{BB962C8B-B14F-4D97-AF65-F5344CB8AC3E}">
        <p14:creationId xmlns:p14="http://schemas.microsoft.com/office/powerpoint/2010/main" val="751716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407ECD-3893-46D4-82BE-198F3117382E}" type="slidenum">
              <a:rPr lang="en-US" altLang="en-US" smtClean="0"/>
              <a:pPr eaLnBrk="1" hangingPunct="1">
                <a:spcBef>
                  <a:spcPct val="0"/>
                </a:spcBef>
              </a:pPr>
              <a:t>19</a:t>
            </a:fld>
            <a:endParaRPr lang="en-US" altLang="en-US" smtClean="0"/>
          </a:p>
        </p:txBody>
      </p:sp>
      <p:sp>
        <p:nvSpPr>
          <p:cNvPr id="37891" name="Rectangle 2"/>
          <p:cNvSpPr>
            <a:spLocks noGrp="1" noRot="1" noChangeAspect="1" noChangeArrowheads="1" noTextEdit="1"/>
          </p:cNvSpPr>
          <p:nvPr>
            <p:ph type="sldImg"/>
          </p:nvPr>
        </p:nvSpPr>
        <p:spPr>
          <a:xfrm>
            <a:off x="854075" y="742950"/>
            <a:ext cx="4965700" cy="3724275"/>
          </a:xfrm>
          <a:ln/>
        </p:spPr>
      </p:sp>
      <p:sp>
        <p:nvSpPr>
          <p:cNvPr id="37892" name="Rectangle 3"/>
          <p:cNvSpPr>
            <a:spLocks noGrp="1" noChangeArrowheads="1"/>
          </p:cNvSpPr>
          <p:nvPr>
            <p:ph type="body" idx="1"/>
          </p:nvPr>
        </p:nvSpPr>
        <p:spPr>
          <a:xfrm>
            <a:off x="666750" y="4714875"/>
            <a:ext cx="5335588" cy="4468813"/>
          </a:xfrm>
          <a:noFill/>
        </p:spPr>
        <p:txBody>
          <a:bodyPr/>
          <a:lstStyle/>
          <a:p>
            <a:pPr eaLnBrk="1" hangingPunct="1"/>
            <a:endParaRPr lang="en-US" sz="1200" kern="1200" baseline="0" dirty="0" smtClean="0">
              <a:solidFill>
                <a:schemeClr val="tx1"/>
              </a:solidFill>
              <a:effectLst/>
              <a:latin typeface="+mn-lt"/>
              <a:ea typeface="+mn-ea"/>
              <a:cs typeface="+mn-cs"/>
            </a:endParaRPr>
          </a:p>
          <a:p>
            <a:pPr eaLnBrk="1" hangingPunct="1"/>
            <a:endParaRPr lang="en-US" sz="1200" kern="1200" dirty="0" smtClean="0">
              <a:solidFill>
                <a:schemeClr val="tx1"/>
              </a:solidFill>
              <a:effectLst/>
              <a:latin typeface="+mn-lt"/>
              <a:ea typeface="+mn-ea"/>
              <a:cs typeface="+mn-cs"/>
            </a:endParaRPr>
          </a:p>
          <a:p>
            <a:pPr eaLnBrk="1" hangingPunct="1"/>
            <a:endParaRPr lang="en-GB" altLang="en-US" dirty="0" smtClean="0"/>
          </a:p>
        </p:txBody>
      </p:sp>
    </p:spTree>
    <p:extLst>
      <p:ext uri="{BB962C8B-B14F-4D97-AF65-F5344CB8AC3E}">
        <p14:creationId xmlns:p14="http://schemas.microsoft.com/office/powerpoint/2010/main" val="2359161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407ECD-3893-46D4-82BE-198F3117382E}" type="slidenum">
              <a:rPr lang="en-US" altLang="en-US" smtClean="0"/>
              <a:pPr eaLnBrk="1" hangingPunct="1">
                <a:spcBef>
                  <a:spcPct val="0"/>
                </a:spcBef>
              </a:pPr>
              <a:t>20</a:t>
            </a:fld>
            <a:endParaRPr lang="en-US" altLang="en-US" smtClean="0"/>
          </a:p>
        </p:txBody>
      </p:sp>
      <p:sp>
        <p:nvSpPr>
          <p:cNvPr id="37891" name="Rectangle 2"/>
          <p:cNvSpPr>
            <a:spLocks noGrp="1" noRot="1" noChangeAspect="1" noChangeArrowheads="1" noTextEdit="1"/>
          </p:cNvSpPr>
          <p:nvPr>
            <p:ph type="sldImg"/>
          </p:nvPr>
        </p:nvSpPr>
        <p:spPr>
          <a:xfrm>
            <a:off x="854075" y="742950"/>
            <a:ext cx="4965700" cy="3724275"/>
          </a:xfrm>
          <a:ln/>
        </p:spPr>
      </p:sp>
      <p:sp>
        <p:nvSpPr>
          <p:cNvPr id="37892" name="Rectangle 3"/>
          <p:cNvSpPr>
            <a:spLocks noGrp="1" noChangeArrowheads="1"/>
          </p:cNvSpPr>
          <p:nvPr>
            <p:ph type="body" idx="1"/>
          </p:nvPr>
        </p:nvSpPr>
        <p:spPr>
          <a:xfrm>
            <a:off x="666750" y="4714875"/>
            <a:ext cx="5335588" cy="4468813"/>
          </a:xfrm>
          <a:noFill/>
        </p:spPr>
        <p:txBody>
          <a:bodyPr/>
          <a:lstStyle/>
          <a:p>
            <a:pPr eaLnBrk="1" hangingPunct="1"/>
            <a:endParaRPr lang="en-US" sz="1200" kern="1200" baseline="0" dirty="0" smtClean="0">
              <a:solidFill>
                <a:schemeClr val="tx1"/>
              </a:solidFill>
              <a:effectLst/>
              <a:latin typeface="+mn-lt"/>
              <a:ea typeface="+mn-ea"/>
              <a:cs typeface="+mn-cs"/>
            </a:endParaRPr>
          </a:p>
          <a:p>
            <a:pPr eaLnBrk="1" hangingPunct="1"/>
            <a:endParaRPr lang="en-US" sz="1200" kern="1200" dirty="0" smtClean="0">
              <a:solidFill>
                <a:schemeClr val="tx1"/>
              </a:solidFill>
              <a:effectLst/>
              <a:latin typeface="+mn-lt"/>
              <a:ea typeface="+mn-ea"/>
              <a:cs typeface="+mn-cs"/>
            </a:endParaRPr>
          </a:p>
          <a:p>
            <a:pPr eaLnBrk="1" hangingPunct="1"/>
            <a:endParaRPr lang="en-GB" altLang="en-US" dirty="0" smtClean="0"/>
          </a:p>
        </p:txBody>
      </p:sp>
    </p:spTree>
    <p:extLst>
      <p:ext uri="{BB962C8B-B14F-4D97-AF65-F5344CB8AC3E}">
        <p14:creationId xmlns:p14="http://schemas.microsoft.com/office/powerpoint/2010/main" val="1286173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407ECD-3893-46D4-82BE-198F3117382E}" type="slidenum">
              <a:rPr lang="en-US" altLang="en-US" smtClean="0"/>
              <a:pPr eaLnBrk="1" hangingPunct="1">
                <a:spcBef>
                  <a:spcPct val="0"/>
                </a:spcBef>
              </a:pPr>
              <a:t>21</a:t>
            </a:fld>
            <a:endParaRPr lang="en-US" altLang="en-US" smtClean="0"/>
          </a:p>
        </p:txBody>
      </p:sp>
      <p:sp>
        <p:nvSpPr>
          <p:cNvPr id="37891" name="Rectangle 2"/>
          <p:cNvSpPr>
            <a:spLocks noGrp="1" noRot="1" noChangeAspect="1" noChangeArrowheads="1" noTextEdit="1"/>
          </p:cNvSpPr>
          <p:nvPr>
            <p:ph type="sldImg"/>
          </p:nvPr>
        </p:nvSpPr>
        <p:spPr>
          <a:xfrm>
            <a:off x="854075" y="742950"/>
            <a:ext cx="4965700" cy="3724275"/>
          </a:xfrm>
          <a:ln/>
        </p:spPr>
      </p:sp>
      <p:sp>
        <p:nvSpPr>
          <p:cNvPr id="37892" name="Rectangle 3"/>
          <p:cNvSpPr>
            <a:spLocks noGrp="1" noChangeArrowheads="1"/>
          </p:cNvSpPr>
          <p:nvPr>
            <p:ph type="body" idx="1"/>
          </p:nvPr>
        </p:nvSpPr>
        <p:spPr>
          <a:xfrm>
            <a:off x="666750" y="4714875"/>
            <a:ext cx="5335588" cy="4468813"/>
          </a:xfrm>
          <a:noFill/>
        </p:spPr>
        <p:txBody>
          <a:bodyPr/>
          <a:lstStyle/>
          <a:p>
            <a:pPr eaLnBrk="1" hangingPunct="1"/>
            <a:endParaRPr lang="en-GB" altLang="en-US" dirty="0" smtClean="0"/>
          </a:p>
        </p:txBody>
      </p:sp>
    </p:spTree>
    <p:extLst>
      <p:ext uri="{BB962C8B-B14F-4D97-AF65-F5344CB8AC3E}">
        <p14:creationId xmlns:p14="http://schemas.microsoft.com/office/powerpoint/2010/main" val="229788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152DF9-8A10-4DA3-99C2-A61C8F95B0B8}" type="slidenum">
              <a:rPr lang="en-US" smtClean="0"/>
              <a:t>2</a:t>
            </a:fld>
            <a:endParaRPr lang="en-US"/>
          </a:p>
        </p:txBody>
      </p:sp>
    </p:spTree>
    <p:extLst>
      <p:ext uri="{BB962C8B-B14F-4D97-AF65-F5344CB8AC3E}">
        <p14:creationId xmlns:p14="http://schemas.microsoft.com/office/powerpoint/2010/main" val="79091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407ECD-3893-46D4-82BE-198F3117382E}" type="slidenum">
              <a:rPr lang="en-US" altLang="en-US" smtClean="0"/>
              <a:pPr eaLnBrk="1" hangingPunct="1">
                <a:spcBef>
                  <a:spcPct val="0"/>
                </a:spcBef>
              </a:pPr>
              <a:t>22</a:t>
            </a:fld>
            <a:endParaRPr lang="en-US" altLang="en-US" smtClean="0"/>
          </a:p>
        </p:txBody>
      </p:sp>
      <p:sp>
        <p:nvSpPr>
          <p:cNvPr id="37891" name="Rectangle 2"/>
          <p:cNvSpPr>
            <a:spLocks noGrp="1" noRot="1" noChangeAspect="1" noChangeArrowheads="1" noTextEdit="1"/>
          </p:cNvSpPr>
          <p:nvPr>
            <p:ph type="sldImg"/>
          </p:nvPr>
        </p:nvSpPr>
        <p:spPr>
          <a:xfrm>
            <a:off x="854075" y="742950"/>
            <a:ext cx="4965700" cy="3724275"/>
          </a:xfrm>
          <a:ln/>
        </p:spPr>
      </p:sp>
      <p:sp>
        <p:nvSpPr>
          <p:cNvPr id="37892" name="Rectangle 3"/>
          <p:cNvSpPr>
            <a:spLocks noGrp="1" noChangeArrowheads="1"/>
          </p:cNvSpPr>
          <p:nvPr>
            <p:ph type="body" idx="1"/>
          </p:nvPr>
        </p:nvSpPr>
        <p:spPr>
          <a:xfrm>
            <a:off x="666750" y="4714875"/>
            <a:ext cx="5335588" cy="4468813"/>
          </a:xfrm>
          <a:noFill/>
        </p:spPr>
        <p:txBody>
          <a:bodyPr/>
          <a:lstStyle/>
          <a:p>
            <a:pPr eaLnBrk="1" hangingPunct="1"/>
            <a:endParaRPr lang="en-GB" altLang="en-US" dirty="0" smtClean="0"/>
          </a:p>
        </p:txBody>
      </p:sp>
    </p:spTree>
    <p:extLst>
      <p:ext uri="{BB962C8B-B14F-4D97-AF65-F5344CB8AC3E}">
        <p14:creationId xmlns:p14="http://schemas.microsoft.com/office/powerpoint/2010/main" val="2047798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407ECD-3893-46D4-82BE-198F3117382E}" type="slidenum">
              <a:rPr lang="en-US" altLang="en-US" smtClean="0"/>
              <a:pPr eaLnBrk="1" hangingPunct="1">
                <a:spcBef>
                  <a:spcPct val="0"/>
                </a:spcBef>
              </a:pPr>
              <a:t>23</a:t>
            </a:fld>
            <a:endParaRPr lang="en-US" altLang="en-US" smtClean="0"/>
          </a:p>
        </p:txBody>
      </p:sp>
      <p:sp>
        <p:nvSpPr>
          <p:cNvPr id="37891" name="Rectangle 2"/>
          <p:cNvSpPr>
            <a:spLocks noGrp="1" noRot="1" noChangeAspect="1" noChangeArrowheads="1" noTextEdit="1"/>
          </p:cNvSpPr>
          <p:nvPr>
            <p:ph type="sldImg"/>
          </p:nvPr>
        </p:nvSpPr>
        <p:spPr>
          <a:xfrm>
            <a:off x="854075" y="742950"/>
            <a:ext cx="4965700" cy="3724275"/>
          </a:xfrm>
          <a:ln/>
        </p:spPr>
      </p:sp>
      <p:sp>
        <p:nvSpPr>
          <p:cNvPr id="37892" name="Rectangle 3"/>
          <p:cNvSpPr>
            <a:spLocks noGrp="1" noChangeArrowheads="1"/>
          </p:cNvSpPr>
          <p:nvPr>
            <p:ph type="body" idx="1"/>
          </p:nvPr>
        </p:nvSpPr>
        <p:spPr>
          <a:xfrm>
            <a:off x="666750" y="4714875"/>
            <a:ext cx="5335588" cy="4468813"/>
          </a:xfrm>
          <a:noFill/>
        </p:spPr>
        <p:txBody>
          <a:bodyPr/>
          <a:lstStyle/>
          <a:p>
            <a:pPr eaLnBrk="1" hangingPunct="1"/>
            <a:endParaRPr lang="en-GB" altLang="en-US" dirty="0" smtClean="0"/>
          </a:p>
        </p:txBody>
      </p:sp>
    </p:spTree>
    <p:extLst>
      <p:ext uri="{BB962C8B-B14F-4D97-AF65-F5344CB8AC3E}">
        <p14:creationId xmlns:p14="http://schemas.microsoft.com/office/powerpoint/2010/main" val="1981582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4562FBE-BFED-4032-9799-EC0BE72772CC}" type="slidenum">
              <a:rPr lang="en-US" altLang="en-US" smtClean="0"/>
              <a:pPr eaLnBrk="1" hangingPunct="1">
                <a:spcBef>
                  <a:spcPct val="0"/>
                </a:spcBef>
              </a:pPr>
              <a:t>24</a:t>
            </a:fld>
            <a:endParaRPr lang="en-US" altLang="en-US" smtClean="0"/>
          </a:p>
        </p:txBody>
      </p:sp>
      <p:sp>
        <p:nvSpPr>
          <p:cNvPr id="39939" name="Rectangle 2"/>
          <p:cNvSpPr>
            <a:spLocks noGrp="1" noRot="1" noChangeAspect="1" noChangeArrowheads="1" noTextEdit="1"/>
          </p:cNvSpPr>
          <p:nvPr>
            <p:ph type="sldImg"/>
          </p:nvPr>
        </p:nvSpPr>
        <p:spPr>
          <a:xfrm>
            <a:off x="854075" y="742950"/>
            <a:ext cx="4965700" cy="3724275"/>
          </a:xfrm>
          <a:ln/>
        </p:spPr>
      </p:sp>
      <p:sp>
        <p:nvSpPr>
          <p:cNvPr id="39940" name="Rectangle 3"/>
          <p:cNvSpPr>
            <a:spLocks noGrp="1" noChangeArrowheads="1"/>
          </p:cNvSpPr>
          <p:nvPr>
            <p:ph type="body" idx="1"/>
          </p:nvPr>
        </p:nvSpPr>
        <p:spPr>
          <a:xfrm>
            <a:off x="666750" y="4714875"/>
            <a:ext cx="5335588" cy="4468813"/>
          </a:xfrm>
          <a:noFill/>
        </p:spPr>
        <p:txBody>
          <a:bodyPr/>
          <a:lstStyle/>
          <a:p>
            <a:pPr eaLnBrk="1" hangingPunct="1"/>
            <a:endParaRPr lang="en-GB" altLang="en-US" dirty="0" smtClean="0"/>
          </a:p>
        </p:txBody>
      </p:sp>
    </p:spTree>
    <p:extLst>
      <p:ext uri="{BB962C8B-B14F-4D97-AF65-F5344CB8AC3E}">
        <p14:creationId xmlns:p14="http://schemas.microsoft.com/office/powerpoint/2010/main" val="2952066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407ECD-3893-46D4-82BE-198F3117382E}" type="slidenum">
              <a:rPr lang="en-US" altLang="en-US" smtClean="0"/>
              <a:pPr eaLnBrk="1" hangingPunct="1">
                <a:spcBef>
                  <a:spcPct val="0"/>
                </a:spcBef>
              </a:pPr>
              <a:t>25</a:t>
            </a:fld>
            <a:endParaRPr lang="en-US" altLang="en-US" smtClean="0"/>
          </a:p>
        </p:txBody>
      </p:sp>
      <p:sp>
        <p:nvSpPr>
          <p:cNvPr id="37891" name="Rectangle 2"/>
          <p:cNvSpPr>
            <a:spLocks noGrp="1" noRot="1" noChangeAspect="1" noChangeArrowheads="1" noTextEdit="1"/>
          </p:cNvSpPr>
          <p:nvPr>
            <p:ph type="sldImg"/>
          </p:nvPr>
        </p:nvSpPr>
        <p:spPr>
          <a:xfrm>
            <a:off x="854075" y="742950"/>
            <a:ext cx="4965700" cy="3724275"/>
          </a:xfrm>
          <a:ln/>
        </p:spPr>
      </p:sp>
      <p:sp>
        <p:nvSpPr>
          <p:cNvPr id="37892" name="Rectangle 3"/>
          <p:cNvSpPr>
            <a:spLocks noGrp="1" noChangeArrowheads="1"/>
          </p:cNvSpPr>
          <p:nvPr>
            <p:ph type="body" idx="1"/>
          </p:nvPr>
        </p:nvSpPr>
        <p:spPr>
          <a:xfrm>
            <a:off x="666750" y="4714875"/>
            <a:ext cx="5335588" cy="4468813"/>
          </a:xfrm>
          <a:noFill/>
        </p:spPr>
        <p:txBody>
          <a:bodyPr/>
          <a:lstStyle/>
          <a:p>
            <a:pPr eaLnBrk="1" hangingPunct="1"/>
            <a:endParaRPr lang="en-GB" altLang="en-US" dirty="0" smtClean="0"/>
          </a:p>
        </p:txBody>
      </p:sp>
    </p:spTree>
    <p:extLst>
      <p:ext uri="{BB962C8B-B14F-4D97-AF65-F5344CB8AC3E}">
        <p14:creationId xmlns:p14="http://schemas.microsoft.com/office/powerpoint/2010/main" val="4013819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407ECD-3893-46D4-82BE-198F3117382E}" type="slidenum">
              <a:rPr lang="en-US" altLang="en-US" smtClean="0"/>
              <a:pPr eaLnBrk="1" hangingPunct="1">
                <a:spcBef>
                  <a:spcPct val="0"/>
                </a:spcBef>
              </a:pPr>
              <a:t>26</a:t>
            </a:fld>
            <a:endParaRPr lang="en-US" altLang="en-US" smtClean="0"/>
          </a:p>
        </p:txBody>
      </p:sp>
      <p:sp>
        <p:nvSpPr>
          <p:cNvPr id="37891" name="Rectangle 2"/>
          <p:cNvSpPr>
            <a:spLocks noGrp="1" noRot="1" noChangeAspect="1" noChangeArrowheads="1" noTextEdit="1"/>
          </p:cNvSpPr>
          <p:nvPr>
            <p:ph type="sldImg"/>
          </p:nvPr>
        </p:nvSpPr>
        <p:spPr>
          <a:xfrm>
            <a:off x="854075" y="742950"/>
            <a:ext cx="4965700" cy="3724275"/>
          </a:xfrm>
          <a:ln/>
        </p:spPr>
      </p:sp>
      <p:sp>
        <p:nvSpPr>
          <p:cNvPr id="37892" name="Rectangle 3"/>
          <p:cNvSpPr>
            <a:spLocks noGrp="1" noChangeArrowheads="1"/>
          </p:cNvSpPr>
          <p:nvPr>
            <p:ph type="body" idx="1"/>
          </p:nvPr>
        </p:nvSpPr>
        <p:spPr>
          <a:xfrm>
            <a:off x="666750" y="4714875"/>
            <a:ext cx="5335588" cy="4468813"/>
          </a:xfrm>
          <a:noFill/>
        </p:spPr>
        <p:txBody>
          <a:bodyPr/>
          <a:lstStyle/>
          <a:p>
            <a:pPr eaLnBrk="1" hangingPunct="1"/>
            <a:endParaRPr lang="en-GB" altLang="en-US" dirty="0" smtClean="0"/>
          </a:p>
        </p:txBody>
      </p:sp>
    </p:spTree>
    <p:extLst>
      <p:ext uri="{BB962C8B-B14F-4D97-AF65-F5344CB8AC3E}">
        <p14:creationId xmlns:p14="http://schemas.microsoft.com/office/powerpoint/2010/main" val="2684792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407ECD-3893-46D4-82BE-198F3117382E}" type="slidenum">
              <a:rPr lang="en-US" altLang="en-US" smtClean="0"/>
              <a:pPr eaLnBrk="1" hangingPunct="1">
                <a:spcBef>
                  <a:spcPct val="0"/>
                </a:spcBef>
              </a:pPr>
              <a:t>27</a:t>
            </a:fld>
            <a:endParaRPr lang="en-US" altLang="en-US" smtClean="0"/>
          </a:p>
        </p:txBody>
      </p:sp>
      <p:sp>
        <p:nvSpPr>
          <p:cNvPr id="37891" name="Rectangle 2"/>
          <p:cNvSpPr>
            <a:spLocks noGrp="1" noRot="1" noChangeAspect="1" noChangeArrowheads="1" noTextEdit="1"/>
          </p:cNvSpPr>
          <p:nvPr>
            <p:ph type="sldImg"/>
          </p:nvPr>
        </p:nvSpPr>
        <p:spPr>
          <a:xfrm>
            <a:off x="854075" y="742950"/>
            <a:ext cx="4965700" cy="3724275"/>
          </a:xfrm>
          <a:ln/>
        </p:spPr>
      </p:sp>
      <p:sp>
        <p:nvSpPr>
          <p:cNvPr id="37892" name="Rectangle 3"/>
          <p:cNvSpPr>
            <a:spLocks noGrp="1" noChangeArrowheads="1"/>
          </p:cNvSpPr>
          <p:nvPr>
            <p:ph type="body" idx="1"/>
          </p:nvPr>
        </p:nvSpPr>
        <p:spPr>
          <a:xfrm>
            <a:off x="666750" y="4714875"/>
            <a:ext cx="5335588" cy="4468813"/>
          </a:xfrm>
          <a:noFill/>
        </p:spPr>
        <p:txBody>
          <a:bodyPr/>
          <a:lstStyle/>
          <a:p>
            <a:pPr eaLnBrk="1" hangingPunct="1"/>
            <a:endParaRPr lang="en-GB" altLang="en-US" dirty="0" smtClean="0"/>
          </a:p>
        </p:txBody>
      </p:sp>
    </p:spTree>
    <p:extLst>
      <p:ext uri="{BB962C8B-B14F-4D97-AF65-F5344CB8AC3E}">
        <p14:creationId xmlns:p14="http://schemas.microsoft.com/office/powerpoint/2010/main" val="8338539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407ECD-3893-46D4-82BE-198F3117382E}" type="slidenum">
              <a:rPr lang="en-US" altLang="en-US" smtClean="0"/>
              <a:pPr eaLnBrk="1" hangingPunct="1">
                <a:spcBef>
                  <a:spcPct val="0"/>
                </a:spcBef>
              </a:pPr>
              <a:t>28</a:t>
            </a:fld>
            <a:endParaRPr lang="en-US" altLang="en-US" smtClean="0"/>
          </a:p>
        </p:txBody>
      </p:sp>
      <p:sp>
        <p:nvSpPr>
          <p:cNvPr id="37891" name="Rectangle 2"/>
          <p:cNvSpPr>
            <a:spLocks noGrp="1" noRot="1" noChangeAspect="1" noChangeArrowheads="1" noTextEdit="1"/>
          </p:cNvSpPr>
          <p:nvPr>
            <p:ph type="sldImg"/>
          </p:nvPr>
        </p:nvSpPr>
        <p:spPr>
          <a:xfrm>
            <a:off x="854075" y="742950"/>
            <a:ext cx="4965700" cy="3724275"/>
          </a:xfrm>
          <a:ln/>
        </p:spPr>
      </p:sp>
      <p:sp>
        <p:nvSpPr>
          <p:cNvPr id="37892" name="Rectangle 3"/>
          <p:cNvSpPr>
            <a:spLocks noGrp="1" noChangeArrowheads="1"/>
          </p:cNvSpPr>
          <p:nvPr>
            <p:ph type="body" idx="1"/>
          </p:nvPr>
        </p:nvSpPr>
        <p:spPr>
          <a:xfrm>
            <a:off x="666750" y="4714875"/>
            <a:ext cx="5335588" cy="4468813"/>
          </a:xfrm>
          <a:noFill/>
        </p:spPr>
        <p:txBody>
          <a:bodyPr/>
          <a:lstStyle/>
          <a:p>
            <a:pPr eaLnBrk="1" hangingPunct="1"/>
            <a:endParaRPr lang="en-GB" altLang="en-US" dirty="0" smtClean="0"/>
          </a:p>
        </p:txBody>
      </p:sp>
    </p:spTree>
    <p:extLst>
      <p:ext uri="{BB962C8B-B14F-4D97-AF65-F5344CB8AC3E}">
        <p14:creationId xmlns:p14="http://schemas.microsoft.com/office/powerpoint/2010/main" val="41517282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407ECD-3893-46D4-82BE-198F3117382E}" type="slidenum">
              <a:rPr lang="en-US" altLang="en-US" smtClean="0"/>
              <a:pPr eaLnBrk="1" hangingPunct="1">
                <a:spcBef>
                  <a:spcPct val="0"/>
                </a:spcBef>
              </a:pPr>
              <a:t>29</a:t>
            </a:fld>
            <a:endParaRPr lang="en-US" altLang="en-US" smtClean="0"/>
          </a:p>
        </p:txBody>
      </p:sp>
      <p:sp>
        <p:nvSpPr>
          <p:cNvPr id="37891" name="Rectangle 2"/>
          <p:cNvSpPr>
            <a:spLocks noGrp="1" noRot="1" noChangeAspect="1" noChangeArrowheads="1" noTextEdit="1"/>
          </p:cNvSpPr>
          <p:nvPr>
            <p:ph type="sldImg"/>
          </p:nvPr>
        </p:nvSpPr>
        <p:spPr>
          <a:xfrm>
            <a:off x="854075" y="742950"/>
            <a:ext cx="4965700" cy="3724275"/>
          </a:xfrm>
          <a:ln/>
        </p:spPr>
      </p:sp>
      <p:sp>
        <p:nvSpPr>
          <p:cNvPr id="37892" name="Rectangle 3"/>
          <p:cNvSpPr>
            <a:spLocks noGrp="1" noChangeArrowheads="1"/>
          </p:cNvSpPr>
          <p:nvPr>
            <p:ph type="body" idx="1"/>
          </p:nvPr>
        </p:nvSpPr>
        <p:spPr>
          <a:xfrm>
            <a:off x="666750" y="4714875"/>
            <a:ext cx="5335588" cy="4468813"/>
          </a:xfrm>
          <a:noFill/>
        </p:spPr>
        <p:txBody>
          <a:bodyPr/>
          <a:lstStyle/>
          <a:p>
            <a:pPr eaLnBrk="1" hangingPunct="1"/>
            <a:r>
              <a:rPr lang="en-GB" altLang="en-US" dirty="0" smtClean="0"/>
              <a:t>This is enormously</a:t>
            </a:r>
            <a:r>
              <a:rPr lang="en-GB" altLang="en-US" baseline="0" dirty="0" smtClean="0"/>
              <a:t> problematic, both from a human rights risk perspective and from a corporate risk perspective. Communities commonly misrepresent the nature of their grievances so that they are voiced in a way that garners public attention. </a:t>
            </a:r>
          </a:p>
          <a:p>
            <a:pPr eaLnBrk="1" hangingPunct="1"/>
            <a:r>
              <a:rPr lang="en-GB" altLang="en-US" baseline="0" dirty="0" smtClean="0"/>
              <a:t>At KLK the environmental and water impacts may have been legitimate, but KLK doesn’t know because it doesn’t have data. Sometimes communities claim environmental harm, but they really need to have a discussion about livelihoods, or about poor access to healthcare, or about land stresses. It’s vitally important for companies to understand the legitimacy of complaints in order to appropriately mitigate impacts. If a company revamps its environmental approaches because communities claim disingenuously that pollution is a problem, the environmental overhaul doesn’t actually solve the problem. </a:t>
            </a:r>
            <a:endParaRPr lang="en-GB" altLang="en-US" dirty="0" smtClean="0"/>
          </a:p>
        </p:txBody>
      </p:sp>
    </p:spTree>
    <p:extLst>
      <p:ext uri="{BB962C8B-B14F-4D97-AF65-F5344CB8AC3E}">
        <p14:creationId xmlns:p14="http://schemas.microsoft.com/office/powerpoint/2010/main" val="3098275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407ECD-3893-46D4-82BE-198F3117382E}" type="slidenum">
              <a:rPr lang="en-US" altLang="en-US" smtClean="0"/>
              <a:pPr eaLnBrk="1" hangingPunct="1">
                <a:spcBef>
                  <a:spcPct val="0"/>
                </a:spcBef>
              </a:pPr>
              <a:t>30</a:t>
            </a:fld>
            <a:endParaRPr lang="en-US" altLang="en-US" smtClean="0"/>
          </a:p>
        </p:txBody>
      </p:sp>
      <p:sp>
        <p:nvSpPr>
          <p:cNvPr id="37891" name="Rectangle 2"/>
          <p:cNvSpPr>
            <a:spLocks noGrp="1" noRot="1" noChangeAspect="1" noChangeArrowheads="1" noTextEdit="1"/>
          </p:cNvSpPr>
          <p:nvPr>
            <p:ph type="sldImg"/>
          </p:nvPr>
        </p:nvSpPr>
        <p:spPr>
          <a:xfrm>
            <a:off x="854075" y="742950"/>
            <a:ext cx="4965700" cy="3724275"/>
          </a:xfrm>
          <a:ln/>
        </p:spPr>
      </p:sp>
      <p:sp>
        <p:nvSpPr>
          <p:cNvPr id="37892" name="Rectangle 3"/>
          <p:cNvSpPr>
            <a:spLocks noGrp="1" noChangeArrowheads="1"/>
          </p:cNvSpPr>
          <p:nvPr>
            <p:ph type="body" idx="1"/>
          </p:nvPr>
        </p:nvSpPr>
        <p:spPr>
          <a:xfrm>
            <a:off x="666750" y="4714875"/>
            <a:ext cx="5335588" cy="4468813"/>
          </a:xfrm>
          <a:noFill/>
        </p:spPr>
        <p:txBody>
          <a:bodyPr/>
          <a:lstStyle/>
          <a:p>
            <a:pPr marL="0" lvl="0" indent="0">
              <a:buNone/>
            </a:pPr>
            <a:endParaRPr lang="en-US" altLang="en-US" sz="1200" dirty="0" smtClean="0"/>
          </a:p>
        </p:txBody>
      </p:sp>
    </p:spTree>
    <p:extLst>
      <p:ext uri="{BB962C8B-B14F-4D97-AF65-F5344CB8AC3E}">
        <p14:creationId xmlns:p14="http://schemas.microsoft.com/office/powerpoint/2010/main" val="13703932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407ECD-3893-46D4-82BE-198F3117382E}" type="slidenum">
              <a:rPr lang="en-US" altLang="en-US" smtClean="0"/>
              <a:pPr eaLnBrk="1" hangingPunct="1">
                <a:spcBef>
                  <a:spcPct val="0"/>
                </a:spcBef>
              </a:pPr>
              <a:t>31</a:t>
            </a:fld>
            <a:endParaRPr lang="en-US" altLang="en-US" smtClean="0"/>
          </a:p>
        </p:txBody>
      </p:sp>
      <p:sp>
        <p:nvSpPr>
          <p:cNvPr id="37891" name="Rectangle 2"/>
          <p:cNvSpPr>
            <a:spLocks noGrp="1" noRot="1" noChangeAspect="1" noChangeArrowheads="1" noTextEdit="1"/>
          </p:cNvSpPr>
          <p:nvPr>
            <p:ph type="sldImg"/>
          </p:nvPr>
        </p:nvSpPr>
        <p:spPr>
          <a:xfrm>
            <a:off x="854075" y="742950"/>
            <a:ext cx="4965700" cy="3724275"/>
          </a:xfrm>
          <a:ln/>
        </p:spPr>
      </p:sp>
      <p:sp>
        <p:nvSpPr>
          <p:cNvPr id="37892" name="Rectangle 3"/>
          <p:cNvSpPr>
            <a:spLocks noGrp="1" noChangeArrowheads="1"/>
          </p:cNvSpPr>
          <p:nvPr>
            <p:ph type="body" idx="1"/>
          </p:nvPr>
        </p:nvSpPr>
        <p:spPr>
          <a:xfrm>
            <a:off x="666750" y="4714875"/>
            <a:ext cx="5335588" cy="4468813"/>
          </a:xfrm>
          <a:noFill/>
        </p:spPr>
        <p:txBody>
          <a:bodyPr/>
          <a:lstStyle/>
          <a:p>
            <a:pPr eaLnBrk="1" hangingPunct="1"/>
            <a:endParaRPr lang="en-US" sz="1200" kern="1200" dirty="0" smtClean="0">
              <a:solidFill>
                <a:schemeClr val="tx1"/>
              </a:solidFill>
              <a:effectLst/>
              <a:latin typeface="+mn-lt"/>
              <a:ea typeface="+mn-ea"/>
              <a:cs typeface="+mn-cs"/>
            </a:endParaRPr>
          </a:p>
          <a:p>
            <a:pPr eaLnBrk="1" hangingPunct="1"/>
            <a:endParaRPr lang="en-GB" altLang="en-US" dirty="0" smtClean="0"/>
          </a:p>
        </p:txBody>
      </p:sp>
    </p:spTree>
    <p:extLst>
      <p:ext uri="{BB962C8B-B14F-4D97-AF65-F5344CB8AC3E}">
        <p14:creationId xmlns:p14="http://schemas.microsoft.com/office/powerpoint/2010/main" val="1908496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152DF9-8A10-4DA3-99C2-A61C8F95B0B8}" type="slidenum">
              <a:rPr lang="en-US" smtClean="0"/>
              <a:t>3</a:t>
            </a:fld>
            <a:endParaRPr lang="en-US"/>
          </a:p>
        </p:txBody>
      </p:sp>
    </p:spTree>
    <p:extLst>
      <p:ext uri="{BB962C8B-B14F-4D97-AF65-F5344CB8AC3E}">
        <p14:creationId xmlns:p14="http://schemas.microsoft.com/office/powerpoint/2010/main" val="34096747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407ECD-3893-46D4-82BE-198F3117382E}" type="slidenum">
              <a:rPr lang="en-US" altLang="en-US" smtClean="0"/>
              <a:pPr eaLnBrk="1" hangingPunct="1">
                <a:spcBef>
                  <a:spcPct val="0"/>
                </a:spcBef>
              </a:pPr>
              <a:t>32</a:t>
            </a:fld>
            <a:endParaRPr lang="en-US" altLang="en-US" smtClean="0"/>
          </a:p>
        </p:txBody>
      </p:sp>
      <p:sp>
        <p:nvSpPr>
          <p:cNvPr id="37891" name="Rectangle 2"/>
          <p:cNvSpPr>
            <a:spLocks noGrp="1" noRot="1" noChangeAspect="1" noChangeArrowheads="1" noTextEdit="1"/>
          </p:cNvSpPr>
          <p:nvPr>
            <p:ph type="sldImg"/>
          </p:nvPr>
        </p:nvSpPr>
        <p:spPr>
          <a:xfrm>
            <a:off x="854075" y="742950"/>
            <a:ext cx="4965700" cy="3724275"/>
          </a:xfrm>
          <a:ln/>
        </p:spPr>
      </p:sp>
      <p:sp>
        <p:nvSpPr>
          <p:cNvPr id="37892" name="Rectangle 3"/>
          <p:cNvSpPr>
            <a:spLocks noGrp="1" noChangeArrowheads="1"/>
          </p:cNvSpPr>
          <p:nvPr>
            <p:ph type="body" idx="1"/>
          </p:nvPr>
        </p:nvSpPr>
        <p:spPr>
          <a:xfrm>
            <a:off x="666750" y="4714875"/>
            <a:ext cx="5335588" cy="4468813"/>
          </a:xfrm>
          <a:noFill/>
        </p:spPr>
        <p:txBody>
          <a:bodyPr/>
          <a:lstStyle/>
          <a:p>
            <a:pPr eaLnBrk="1" hangingPunct="1"/>
            <a:endParaRPr lang="en-GB" altLang="en-US" dirty="0" smtClean="0"/>
          </a:p>
        </p:txBody>
      </p:sp>
    </p:spTree>
    <p:extLst>
      <p:ext uri="{BB962C8B-B14F-4D97-AF65-F5344CB8AC3E}">
        <p14:creationId xmlns:p14="http://schemas.microsoft.com/office/powerpoint/2010/main" val="10829118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407ECD-3893-46D4-82BE-198F3117382E}" type="slidenum">
              <a:rPr lang="en-US" altLang="en-US" smtClean="0"/>
              <a:pPr eaLnBrk="1" hangingPunct="1">
                <a:spcBef>
                  <a:spcPct val="0"/>
                </a:spcBef>
              </a:pPr>
              <a:t>33</a:t>
            </a:fld>
            <a:endParaRPr lang="en-US" altLang="en-US" smtClean="0"/>
          </a:p>
        </p:txBody>
      </p:sp>
      <p:sp>
        <p:nvSpPr>
          <p:cNvPr id="37891" name="Rectangle 2"/>
          <p:cNvSpPr>
            <a:spLocks noGrp="1" noRot="1" noChangeAspect="1" noChangeArrowheads="1" noTextEdit="1"/>
          </p:cNvSpPr>
          <p:nvPr>
            <p:ph type="sldImg"/>
          </p:nvPr>
        </p:nvSpPr>
        <p:spPr>
          <a:xfrm>
            <a:off x="854075" y="742950"/>
            <a:ext cx="4965700" cy="3724275"/>
          </a:xfrm>
          <a:ln/>
        </p:spPr>
      </p:sp>
      <p:sp>
        <p:nvSpPr>
          <p:cNvPr id="37892" name="Rectangle 3"/>
          <p:cNvSpPr>
            <a:spLocks noGrp="1" noChangeArrowheads="1"/>
          </p:cNvSpPr>
          <p:nvPr>
            <p:ph type="body" idx="1"/>
          </p:nvPr>
        </p:nvSpPr>
        <p:spPr>
          <a:xfrm>
            <a:off x="666750" y="4714875"/>
            <a:ext cx="5335588" cy="4468813"/>
          </a:xfrm>
          <a:noFill/>
        </p:spPr>
        <p:txBody>
          <a:bodyPr/>
          <a:lstStyle/>
          <a:p>
            <a:pPr eaLnBrk="1" hangingPunct="1"/>
            <a:endParaRPr lang="en-US" sz="1200" kern="1200" dirty="0" smtClean="0">
              <a:solidFill>
                <a:schemeClr val="tx1"/>
              </a:solidFill>
              <a:effectLst/>
              <a:latin typeface="+mn-lt"/>
              <a:ea typeface="+mn-ea"/>
              <a:cs typeface="+mn-cs"/>
            </a:endParaRPr>
          </a:p>
          <a:p>
            <a:pPr eaLnBrk="1" hangingPunct="1"/>
            <a:endParaRPr lang="en-GB" altLang="en-US" dirty="0" smtClean="0"/>
          </a:p>
        </p:txBody>
      </p:sp>
    </p:spTree>
    <p:extLst>
      <p:ext uri="{BB962C8B-B14F-4D97-AF65-F5344CB8AC3E}">
        <p14:creationId xmlns:p14="http://schemas.microsoft.com/office/powerpoint/2010/main" val="1550672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407ECD-3893-46D4-82BE-198F3117382E}" type="slidenum">
              <a:rPr lang="en-US" altLang="en-US" smtClean="0"/>
              <a:pPr eaLnBrk="1" hangingPunct="1">
                <a:spcBef>
                  <a:spcPct val="0"/>
                </a:spcBef>
              </a:pPr>
              <a:t>34</a:t>
            </a:fld>
            <a:endParaRPr lang="en-US" altLang="en-US" smtClean="0"/>
          </a:p>
        </p:txBody>
      </p:sp>
      <p:sp>
        <p:nvSpPr>
          <p:cNvPr id="37891" name="Rectangle 2"/>
          <p:cNvSpPr>
            <a:spLocks noGrp="1" noRot="1" noChangeAspect="1" noChangeArrowheads="1" noTextEdit="1"/>
          </p:cNvSpPr>
          <p:nvPr>
            <p:ph type="sldImg"/>
          </p:nvPr>
        </p:nvSpPr>
        <p:spPr>
          <a:xfrm>
            <a:off x="854075" y="742950"/>
            <a:ext cx="4965700" cy="3724275"/>
          </a:xfrm>
          <a:ln/>
        </p:spPr>
      </p:sp>
      <p:sp>
        <p:nvSpPr>
          <p:cNvPr id="37892" name="Rectangle 3"/>
          <p:cNvSpPr>
            <a:spLocks noGrp="1" noChangeArrowheads="1"/>
          </p:cNvSpPr>
          <p:nvPr>
            <p:ph type="body" idx="1"/>
          </p:nvPr>
        </p:nvSpPr>
        <p:spPr>
          <a:xfrm>
            <a:off x="666750" y="4714875"/>
            <a:ext cx="5335588" cy="4468813"/>
          </a:xfrm>
          <a:noFill/>
        </p:spPr>
        <p:txBody>
          <a:bodyPr/>
          <a:lstStyle/>
          <a:p>
            <a:pPr eaLnBrk="1" hangingPunct="1"/>
            <a:endParaRPr lang="en-GB" altLang="en-US" dirty="0" smtClean="0"/>
          </a:p>
        </p:txBody>
      </p:sp>
    </p:spTree>
    <p:extLst>
      <p:ext uri="{BB962C8B-B14F-4D97-AF65-F5344CB8AC3E}">
        <p14:creationId xmlns:p14="http://schemas.microsoft.com/office/powerpoint/2010/main" val="8868398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407ECD-3893-46D4-82BE-198F3117382E}" type="slidenum">
              <a:rPr lang="en-US" altLang="en-US" smtClean="0"/>
              <a:pPr eaLnBrk="1" hangingPunct="1">
                <a:spcBef>
                  <a:spcPct val="0"/>
                </a:spcBef>
              </a:pPr>
              <a:t>35</a:t>
            </a:fld>
            <a:endParaRPr lang="en-US" altLang="en-US" smtClean="0"/>
          </a:p>
        </p:txBody>
      </p:sp>
      <p:sp>
        <p:nvSpPr>
          <p:cNvPr id="37891" name="Rectangle 2"/>
          <p:cNvSpPr>
            <a:spLocks noGrp="1" noRot="1" noChangeAspect="1" noChangeArrowheads="1" noTextEdit="1"/>
          </p:cNvSpPr>
          <p:nvPr>
            <p:ph type="sldImg"/>
          </p:nvPr>
        </p:nvSpPr>
        <p:spPr>
          <a:xfrm>
            <a:off x="854075" y="742950"/>
            <a:ext cx="4965700" cy="3724275"/>
          </a:xfrm>
          <a:ln/>
        </p:spPr>
      </p:sp>
      <p:sp>
        <p:nvSpPr>
          <p:cNvPr id="37892" name="Rectangle 3"/>
          <p:cNvSpPr>
            <a:spLocks noGrp="1" noChangeArrowheads="1"/>
          </p:cNvSpPr>
          <p:nvPr>
            <p:ph type="body" idx="1"/>
          </p:nvPr>
        </p:nvSpPr>
        <p:spPr>
          <a:xfrm>
            <a:off x="666750" y="4714875"/>
            <a:ext cx="5335588" cy="4468813"/>
          </a:xfrm>
          <a:noFill/>
        </p:spPr>
        <p:txBody>
          <a:bodyPr/>
          <a:lstStyle/>
          <a:p>
            <a:pPr eaLnBrk="1" hangingPunct="1"/>
            <a:endParaRPr lang="en-GB" altLang="en-US" dirty="0" smtClean="0"/>
          </a:p>
        </p:txBody>
      </p:sp>
    </p:spTree>
    <p:extLst>
      <p:ext uri="{BB962C8B-B14F-4D97-AF65-F5344CB8AC3E}">
        <p14:creationId xmlns:p14="http://schemas.microsoft.com/office/powerpoint/2010/main" val="7048310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407ECD-3893-46D4-82BE-198F3117382E}" type="slidenum">
              <a:rPr lang="en-US" altLang="en-US" smtClean="0"/>
              <a:pPr eaLnBrk="1" hangingPunct="1">
                <a:spcBef>
                  <a:spcPct val="0"/>
                </a:spcBef>
              </a:pPr>
              <a:t>36</a:t>
            </a:fld>
            <a:endParaRPr lang="en-US" altLang="en-US" smtClean="0"/>
          </a:p>
        </p:txBody>
      </p:sp>
      <p:sp>
        <p:nvSpPr>
          <p:cNvPr id="37891" name="Rectangle 2"/>
          <p:cNvSpPr>
            <a:spLocks noGrp="1" noRot="1" noChangeAspect="1" noChangeArrowheads="1" noTextEdit="1"/>
          </p:cNvSpPr>
          <p:nvPr>
            <p:ph type="sldImg"/>
          </p:nvPr>
        </p:nvSpPr>
        <p:spPr>
          <a:xfrm>
            <a:off x="854075" y="742950"/>
            <a:ext cx="4965700" cy="3724275"/>
          </a:xfrm>
          <a:ln/>
        </p:spPr>
      </p:sp>
      <p:sp>
        <p:nvSpPr>
          <p:cNvPr id="37892" name="Rectangle 3"/>
          <p:cNvSpPr>
            <a:spLocks noGrp="1" noChangeArrowheads="1"/>
          </p:cNvSpPr>
          <p:nvPr>
            <p:ph type="body" idx="1"/>
          </p:nvPr>
        </p:nvSpPr>
        <p:spPr>
          <a:xfrm>
            <a:off x="666750" y="4714875"/>
            <a:ext cx="5335588" cy="4468813"/>
          </a:xfrm>
          <a:noFill/>
        </p:spPr>
        <p:txBody>
          <a:bodyPr/>
          <a:lstStyle/>
          <a:p>
            <a:pPr eaLnBrk="1" hangingPunct="1"/>
            <a:endParaRPr lang="en-US" sz="1200" kern="1200" dirty="0" smtClean="0">
              <a:solidFill>
                <a:schemeClr val="tx1"/>
              </a:solidFill>
              <a:effectLst/>
              <a:latin typeface="+mn-lt"/>
              <a:ea typeface="+mn-ea"/>
              <a:cs typeface="+mn-cs"/>
            </a:endParaRPr>
          </a:p>
          <a:p>
            <a:pPr eaLnBrk="1" hangingPunct="1"/>
            <a:endParaRPr lang="en-GB" altLang="en-US" dirty="0" smtClean="0"/>
          </a:p>
        </p:txBody>
      </p:sp>
    </p:spTree>
    <p:extLst>
      <p:ext uri="{BB962C8B-B14F-4D97-AF65-F5344CB8AC3E}">
        <p14:creationId xmlns:p14="http://schemas.microsoft.com/office/powerpoint/2010/main" val="2535895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407ECD-3893-46D4-82BE-198F3117382E}" type="slidenum">
              <a:rPr lang="en-US" altLang="en-US" smtClean="0"/>
              <a:pPr eaLnBrk="1" hangingPunct="1">
                <a:spcBef>
                  <a:spcPct val="0"/>
                </a:spcBef>
              </a:pPr>
              <a:t>37</a:t>
            </a:fld>
            <a:endParaRPr lang="en-US" altLang="en-US" smtClean="0"/>
          </a:p>
        </p:txBody>
      </p:sp>
      <p:sp>
        <p:nvSpPr>
          <p:cNvPr id="37891" name="Rectangle 2"/>
          <p:cNvSpPr>
            <a:spLocks noGrp="1" noRot="1" noChangeAspect="1" noChangeArrowheads="1" noTextEdit="1"/>
          </p:cNvSpPr>
          <p:nvPr>
            <p:ph type="sldImg"/>
          </p:nvPr>
        </p:nvSpPr>
        <p:spPr>
          <a:xfrm>
            <a:off x="854075" y="742950"/>
            <a:ext cx="4965700" cy="3724275"/>
          </a:xfrm>
          <a:ln/>
        </p:spPr>
      </p:sp>
      <p:sp>
        <p:nvSpPr>
          <p:cNvPr id="37892" name="Rectangle 3"/>
          <p:cNvSpPr>
            <a:spLocks noGrp="1" noChangeArrowheads="1"/>
          </p:cNvSpPr>
          <p:nvPr>
            <p:ph type="body" idx="1"/>
          </p:nvPr>
        </p:nvSpPr>
        <p:spPr>
          <a:xfrm>
            <a:off x="666750" y="4714875"/>
            <a:ext cx="5335588" cy="4468813"/>
          </a:xfrm>
          <a:noFill/>
        </p:spPr>
        <p:txBody>
          <a:bodyPr/>
          <a:lstStyle/>
          <a:p>
            <a:pPr eaLnBrk="1" hangingPunct="1"/>
            <a:endParaRPr lang="en-GB" altLang="en-US" dirty="0" smtClean="0"/>
          </a:p>
        </p:txBody>
      </p:sp>
    </p:spTree>
    <p:extLst>
      <p:ext uri="{BB962C8B-B14F-4D97-AF65-F5344CB8AC3E}">
        <p14:creationId xmlns:p14="http://schemas.microsoft.com/office/powerpoint/2010/main" val="383777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407ECD-3893-46D4-82BE-198F3117382E}" type="slidenum">
              <a:rPr lang="en-US" altLang="en-US" smtClean="0"/>
              <a:pPr eaLnBrk="1" hangingPunct="1">
                <a:spcBef>
                  <a:spcPct val="0"/>
                </a:spcBef>
              </a:pPr>
              <a:t>38</a:t>
            </a:fld>
            <a:endParaRPr lang="en-US" altLang="en-US" smtClean="0"/>
          </a:p>
        </p:txBody>
      </p:sp>
      <p:sp>
        <p:nvSpPr>
          <p:cNvPr id="37891" name="Rectangle 2"/>
          <p:cNvSpPr>
            <a:spLocks noGrp="1" noRot="1" noChangeAspect="1" noChangeArrowheads="1" noTextEdit="1"/>
          </p:cNvSpPr>
          <p:nvPr>
            <p:ph type="sldImg"/>
          </p:nvPr>
        </p:nvSpPr>
        <p:spPr>
          <a:xfrm>
            <a:off x="854075" y="742950"/>
            <a:ext cx="4965700" cy="3724275"/>
          </a:xfrm>
          <a:ln/>
        </p:spPr>
      </p:sp>
      <p:sp>
        <p:nvSpPr>
          <p:cNvPr id="37892" name="Rectangle 3"/>
          <p:cNvSpPr>
            <a:spLocks noGrp="1" noChangeArrowheads="1"/>
          </p:cNvSpPr>
          <p:nvPr>
            <p:ph type="body" idx="1"/>
          </p:nvPr>
        </p:nvSpPr>
        <p:spPr>
          <a:xfrm>
            <a:off x="666750" y="4714875"/>
            <a:ext cx="5335588" cy="4468813"/>
          </a:xfrm>
          <a:noFill/>
        </p:spPr>
        <p:txBody>
          <a:bodyPr/>
          <a:lstStyle/>
          <a:p>
            <a:pPr eaLnBrk="1" hangingPunct="1"/>
            <a:endParaRPr lang="en-GB" altLang="en-US" dirty="0" smtClean="0"/>
          </a:p>
        </p:txBody>
      </p:sp>
    </p:spTree>
    <p:extLst>
      <p:ext uri="{BB962C8B-B14F-4D97-AF65-F5344CB8AC3E}">
        <p14:creationId xmlns:p14="http://schemas.microsoft.com/office/powerpoint/2010/main" val="17637980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407ECD-3893-46D4-82BE-198F3117382E}" type="slidenum">
              <a:rPr lang="en-US" altLang="en-US" smtClean="0"/>
              <a:pPr eaLnBrk="1" hangingPunct="1">
                <a:spcBef>
                  <a:spcPct val="0"/>
                </a:spcBef>
              </a:pPr>
              <a:t>39</a:t>
            </a:fld>
            <a:endParaRPr lang="en-US" altLang="en-US" smtClean="0"/>
          </a:p>
        </p:txBody>
      </p:sp>
      <p:sp>
        <p:nvSpPr>
          <p:cNvPr id="37891" name="Rectangle 2"/>
          <p:cNvSpPr>
            <a:spLocks noGrp="1" noRot="1" noChangeAspect="1" noChangeArrowheads="1" noTextEdit="1"/>
          </p:cNvSpPr>
          <p:nvPr>
            <p:ph type="sldImg"/>
          </p:nvPr>
        </p:nvSpPr>
        <p:spPr>
          <a:xfrm>
            <a:off x="854075" y="742950"/>
            <a:ext cx="4965700" cy="3724275"/>
          </a:xfrm>
          <a:ln/>
        </p:spPr>
      </p:sp>
      <p:sp>
        <p:nvSpPr>
          <p:cNvPr id="37892" name="Rectangle 3"/>
          <p:cNvSpPr>
            <a:spLocks noGrp="1" noChangeArrowheads="1"/>
          </p:cNvSpPr>
          <p:nvPr>
            <p:ph type="body" idx="1"/>
          </p:nvPr>
        </p:nvSpPr>
        <p:spPr>
          <a:xfrm>
            <a:off x="666750" y="4714875"/>
            <a:ext cx="5335588" cy="4468813"/>
          </a:xfrm>
          <a:noFill/>
        </p:spPr>
        <p:txBody>
          <a:bodyPr/>
          <a:lstStyle/>
          <a:p>
            <a:pPr eaLnBrk="1" hangingPunct="1"/>
            <a:endParaRPr lang="en-US" sz="1200" kern="1200" dirty="0" smtClean="0">
              <a:solidFill>
                <a:schemeClr val="tx1"/>
              </a:solidFill>
              <a:effectLst/>
              <a:latin typeface="+mn-lt"/>
              <a:ea typeface="+mn-ea"/>
              <a:cs typeface="+mn-cs"/>
            </a:endParaRPr>
          </a:p>
          <a:p>
            <a:pPr eaLnBrk="1" hangingPunct="1"/>
            <a:endParaRPr lang="en-GB" altLang="en-US" dirty="0" smtClean="0"/>
          </a:p>
        </p:txBody>
      </p:sp>
    </p:spTree>
    <p:extLst>
      <p:ext uri="{BB962C8B-B14F-4D97-AF65-F5344CB8AC3E}">
        <p14:creationId xmlns:p14="http://schemas.microsoft.com/office/powerpoint/2010/main" val="2151917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152DF9-8A10-4DA3-99C2-A61C8F95B0B8}" type="slidenum">
              <a:rPr lang="en-US" smtClean="0"/>
              <a:t>4</a:t>
            </a:fld>
            <a:endParaRPr lang="en-US"/>
          </a:p>
        </p:txBody>
      </p:sp>
    </p:spTree>
    <p:extLst>
      <p:ext uri="{BB962C8B-B14F-4D97-AF65-F5344CB8AC3E}">
        <p14:creationId xmlns:p14="http://schemas.microsoft.com/office/powerpoint/2010/main" val="1142288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152DF9-8A10-4DA3-99C2-A61C8F95B0B8}" type="slidenum">
              <a:rPr lang="en-US" smtClean="0"/>
              <a:t>5</a:t>
            </a:fld>
            <a:endParaRPr lang="en-US"/>
          </a:p>
        </p:txBody>
      </p:sp>
    </p:spTree>
    <p:extLst>
      <p:ext uri="{BB962C8B-B14F-4D97-AF65-F5344CB8AC3E}">
        <p14:creationId xmlns:p14="http://schemas.microsoft.com/office/powerpoint/2010/main" val="1277485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152DF9-8A10-4DA3-99C2-A61C8F95B0B8}" type="slidenum">
              <a:rPr lang="en-US" smtClean="0"/>
              <a:t>6</a:t>
            </a:fld>
            <a:endParaRPr lang="en-US"/>
          </a:p>
        </p:txBody>
      </p:sp>
    </p:spTree>
    <p:extLst>
      <p:ext uri="{BB962C8B-B14F-4D97-AF65-F5344CB8AC3E}">
        <p14:creationId xmlns:p14="http://schemas.microsoft.com/office/powerpoint/2010/main" val="3744133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152DF9-8A10-4DA3-99C2-A61C8F95B0B8}" type="slidenum">
              <a:rPr lang="en-US" smtClean="0"/>
              <a:t>7</a:t>
            </a:fld>
            <a:endParaRPr lang="en-US"/>
          </a:p>
        </p:txBody>
      </p:sp>
    </p:spTree>
    <p:extLst>
      <p:ext uri="{BB962C8B-B14F-4D97-AF65-F5344CB8AC3E}">
        <p14:creationId xmlns:p14="http://schemas.microsoft.com/office/powerpoint/2010/main" val="338154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152DF9-8A10-4DA3-99C2-A61C8F95B0B8}" type="slidenum">
              <a:rPr lang="en-US" smtClean="0"/>
              <a:t>10</a:t>
            </a:fld>
            <a:endParaRPr lang="en-US"/>
          </a:p>
        </p:txBody>
      </p:sp>
    </p:spTree>
    <p:extLst>
      <p:ext uri="{BB962C8B-B14F-4D97-AF65-F5344CB8AC3E}">
        <p14:creationId xmlns:p14="http://schemas.microsoft.com/office/powerpoint/2010/main" val="757816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407ECD-3893-46D4-82BE-198F3117382E}" type="slidenum">
              <a:rPr lang="en-US" altLang="en-US" smtClean="0"/>
              <a:pPr eaLnBrk="1" hangingPunct="1">
                <a:spcBef>
                  <a:spcPct val="0"/>
                </a:spcBef>
              </a:pPr>
              <a:t>11</a:t>
            </a:fld>
            <a:endParaRPr lang="en-US" altLang="en-US" smtClean="0"/>
          </a:p>
        </p:txBody>
      </p:sp>
      <p:sp>
        <p:nvSpPr>
          <p:cNvPr id="37891" name="Rectangle 2"/>
          <p:cNvSpPr>
            <a:spLocks noGrp="1" noRot="1" noChangeAspect="1" noChangeArrowheads="1" noTextEdit="1"/>
          </p:cNvSpPr>
          <p:nvPr>
            <p:ph type="sldImg"/>
          </p:nvPr>
        </p:nvSpPr>
        <p:spPr>
          <a:xfrm>
            <a:off x="854075" y="742950"/>
            <a:ext cx="4965700" cy="3724275"/>
          </a:xfrm>
          <a:ln/>
        </p:spPr>
      </p:sp>
      <p:sp>
        <p:nvSpPr>
          <p:cNvPr id="37892" name="Rectangle 3"/>
          <p:cNvSpPr>
            <a:spLocks noGrp="1" noChangeArrowheads="1"/>
          </p:cNvSpPr>
          <p:nvPr>
            <p:ph type="body" idx="1"/>
          </p:nvPr>
        </p:nvSpPr>
        <p:spPr>
          <a:xfrm>
            <a:off x="666750" y="4714875"/>
            <a:ext cx="5335588" cy="4468813"/>
          </a:xfrm>
          <a:noFill/>
        </p:spPr>
        <p:txBody>
          <a:bodyPr/>
          <a:lstStyle/>
          <a:p>
            <a:pPr eaLnBrk="1" hangingPunct="1"/>
            <a:endParaRPr lang="en-GB" altLang="en-US" dirty="0" smtClean="0"/>
          </a:p>
        </p:txBody>
      </p:sp>
    </p:spTree>
    <p:extLst>
      <p:ext uri="{BB962C8B-B14F-4D97-AF65-F5344CB8AC3E}">
        <p14:creationId xmlns:p14="http://schemas.microsoft.com/office/powerpoint/2010/main" val="1664571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7C42866-62CA-47F4-B560-C9FA6B8C83CB}" type="datetimeFigureOut">
              <a:rPr lang="en-US" smtClean="0"/>
              <a:t>11/11/2016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CEA84-DC39-4388-B4AE-1CE7A0CD652C}" type="slidenum">
              <a:rPr lang="en-US" smtClean="0"/>
              <a:t>‹#›</a:t>
            </a:fld>
            <a:endParaRPr lang="en-US"/>
          </a:p>
        </p:txBody>
      </p:sp>
    </p:spTree>
    <p:extLst>
      <p:ext uri="{BB962C8B-B14F-4D97-AF65-F5344CB8AC3E}">
        <p14:creationId xmlns:p14="http://schemas.microsoft.com/office/powerpoint/2010/main" val="4193176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7C42866-62CA-47F4-B560-C9FA6B8C83CB}" type="datetimeFigureOut">
              <a:rPr lang="en-US" smtClean="0"/>
              <a:t>11/11/2016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CEA84-DC39-4388-B4AE-1CE7A0CD652C}" type="slidenum">
              <a:rPr lang="en-US" smtClean="0"/>
              <a:t>‹#›</a:t>
            </a:fld>
            <a:endParaRPr lang="en-US"/>
          </a:p>
        </p:txBody>
      </p:sp>
    </p:spTree>
    <p:extLst>
      <p:ext uri="{BB962C8B-B14F-4D97-AF65-F5344CB8AC3E}">
        <p14:creationId xmlns:p14="http://schemas.microsoft.com/office/powerpoint/2010/main" val="1564173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7C42866-62CA-47F4-B560-C9FA6B8C83CB}" type="datetimeFigureOut">
              <a:rPr lang="en-US" smtClean="0"/>
              <a:t>11/11/2016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CEA84-DC39-4388-B4AE-1CE7A0CD652C}" type="slidenum">
              <a:rPr lang="en-US" smtClean="0"/>
              <a:t>‹#›</a:t>
            </a:fld>
            <a:endParaRPr lang="en-US"/>
          </a:p>
        </p:txBody>
      </p:sp>
    </p:spTree>
    <p:extLst>
      <p:ext uri="{BB962C8B-B14F-4D97-AF65-F5344CB8AC3E}">
        <p14:creationId xmlns:p14="http://schemas.microsoft.com/office/powerpoint/2010/main" val="2228735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7C42866-62CA-47F4-B560-C9FA6B8C83CB}" type="datetimeFigureOut">
              <a:rPr lang="en-US" smtClean="0"/>
              <a:t>11/11/2016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CEA84-DC39-4388-B4AE-1CE7A0CD652C}" type="slidenum">
              <a:rPr lang="en-US" smtClean="0"/>
              <a:t>‹#›</a:t>
            </a:fld>
            <a:endParaRPr lang="en-US"/>
          </a:p>
        </p:txBody>
      </p:sp>
    </p:spTree>
    <p:extLst>
      <p:ext uri="{BB962C8B-B14F-4D97-AF65-F5344CB8AC3E}">
        <p14:creationId xmlns:p14="http://schemas.microsoft.com/office/powerpoint/2010/main" val="1888356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C42866-62CA-47F4-B560-C9FA6B8C83CB}" type="datetimeFigureOut">
              <a:rPr lang="en-US" smtClean="0"/>
              <a:t>11/11/2016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CEA84-DC39-4388-B4AE-1CE7A0CD652C}" type="slidenum">
              <a:rPr lang="en-US" smtClean="0"/>
              <a:t>‹#›</a:t>
            </a:fld>
            <a:endParaRPr lang="en-US"/>
          </a:p>
        </p:txBody>
      </p:sp>
    </p:spTree>
    <p:extLst>
      <p:ext uri="{BB962C8B-B14F-4D97-AF65-F5344CB8AC3E}">
        <p14:creationId xmlns:p14="http://schemas.microsoft.com/office/powerpoint/2010/main" val="3776843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7C42866-62CA-47F4-B560-C9FA6B8C83CB}" type="datetimeFigureOut">
              <a:rPr lang="en-US" smtClean="0"/>
              <a:t>11/11/2016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CEA84-DC39-4388-B4AE-1CE7A0CD652C}" type="slidenum">
              <a:rPr lang="en-US" smtClean="0"/>
              <a:t>‹#›</a:t>
            </a:fld>
            <a:endParaRPr lang="en-US"/>
          </a:p>
        </p:txBody>
      </p:sp>
    </p:spTree>
    <p:extLst>
      <p:ext uri="{BB962C8B-B14F-4D97-AF65-F5344CB8AC3E}">
        <p14:creationId xmlns:p14="http://schemas.microsoft.com/office/powerpoint/2010/main" val="636944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7C42866-62CA-47F4-B560-C9FA6B8C83CB}" type="datetimeFigureOut">
              <a:rPr lang="en-US" smtClean="0"/>
              <a:t>11/11/2016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0CEA84-DC39-4388-B4AE-1CE7A0CD652C}" type="slidenum">
              <a:rPr lang="en-US" smtClean="0"/>
              <a:t>‹#›</a:t>
            </a:fld>
            <a:endParaRPr lang="en-US"/>
          </a:p>
        </p:txBody>
      </p:sp>
    </p:spTree>
    <p:extLst>
      <p:ext uri="{BB962C8B-B14F-4D97-AF65-F5344CB8AC3E}">
        <p14:creationId xmlns:p14="http://schemas.microsoft.com/office/powerpoint/2010/main" val="3740075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7C42866-62CA-47F4-B560-C9FA6B8C83CB}" type="datetimeFigureOut">
              <a:rPr lang="en-US" smtClean="0"/>
              <a:t>11/11/2016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0CEA84-DC39-4388-B4AE-1CE7A0CD652C}" type="slidenum">
              <a:rPr lang="en-US" smtClean="0"/>
              <a:t>‹#›</a:t>
            </a:fld>
            <a:endParaRPr lang="en-US"/>
          </a:p>
        </p:txBody>
      </p:sp>
    </p:spTree>
    <p:extLst>
      <p:ext uri="{BB962C8B-B14F-4D97-AF65-F5344CB8AC3E}">
        <p14:creationId xmlns:p14="http://schemas.microsoft.com/office/powerpoint/2010/main" val="1043705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C42866-62CA-47F4-B560-C9FA6B8C83CB}" type="datetimeFigureOut">
              <a:rPr lang="en-US" smtClean="0"/>
              <a:t>11/11/2016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0CEA84-DC39-4388-B4AE-1CE7A0CD652C}" type="slidenum">
              <a:rPr lang="en-US" smtClean="0"/>
              <a:t>‹#›</a:t>
            </a:fld>
            <a:endParaRPr lang="en-US"/>
          </a:p>
        </p:txBody>
      </p:sp>
    </p:spTree>
    <p:extLst>
      <p:ext uri="{BB962C8B-B14F-4D97-AF65-F5344CB8AC3E}">
        <p14:creationId xmlns:p14="http://schemas.microsoft.com/office/powerpoint/2010/main" val="2606190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C42866-62CA-47F4-B560-C9FA6B8C83CB}" type="datetimeFigureOut">
              <a:rPr lang="en-US" smtClean="0"/>
              <a:t>11/11/2016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CEA84-DC39-4388-B4AE-1CE7A0CD652C}" type="slidenum">
              <a:rPr lang="en-US" smtClean="0"/>
              <a:t>‹#›</a:t>
            </a:fld>
            <a:endParaRPr lang="en-US"/>
          </a:p>
        </p:txBody>
      </p:sp>
    </p:spTree>
    <p:extLst>
      <p:ext uri="{BB962C8B-B14F-4D97-AF65-F5344CB8AC3E}">
        <p14:creationId xmlns:p14="http://schemas.microsoft.com/office/powerpoint/2010/main" val="1036004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C42866-62CA-47F4-B560-C9FA6B8C83CB}" type="datetimeFigureOut">
              <a:rPr lang="en-US" smtClean="0"/>
              <a:t>11/11/2016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CEA84-DC39-4388-B4AE-1CE7A0CD652C}" type="slidenum">
              <a:rPr lang="en-US" smtClean="0"/>
              <a:t>‹#›</a:t>
            </a:fld>
            <a:endParaRPr lang="en-US"/>
          </a:p>
        </p:txBody>
      </p:sp>
    </p:spTree>
    <p:extLst>
      <p:ext uri="{BB962C8B-B14F-4D97-AF65-F5344CB8AC3E}">
        <p14:creationId xmlns:p14="http://schemas.microsoft.com/office/powerpoint/2010/main" val="1969906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C42866-62CA-47F4-B560-C9FA6B8C83CB}" type="datetimeFigureOut">
              <a:rPr lang="en-US" smtClean="0"/>
              <a:t>11/11/2016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CEA84-DC39-4388-B4AE-1CE7A0CD652C}" type="slidenum">
              <a:rPr lang="en-US" smtClean="0"/>
              <a:t>‹#›</a:t>
            </a:fld>
            <a:endParaRPr lang="en-US"/>
          </a:p>
        </p:txBody>
      </p:sp>
    </p:spTree>
    <p:extLst>
      <p:ext uri="{BB962C8B-B14F-4D97-AF65-F5344CB8AC3E}">
        <p14:creationId xmlns:p14="http://schemas.microsoft.com/office/powerpoint/2010/main" val="3244041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15.xml"/><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17.xml"/><Relationship Id="rId3" Type="http://schemas.openxmlformats.org/officeDocument/2006/relationships/diagramData" Target="../diagrams/data16.xml"/><Relationship Id="rId7" Type="http://schemas.microsoft.com/office/2007/relationships/diagramDrawing" Target="../diagrams/drawing16.xml"/><Relationship Id="rId12" Type="http://schemas.microsoft.com/office/2007/relationships/diagramDrawing" Target="../diagrams/drawing17.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6.xml"/><Relationship Id="rId11" Type="http://schemas.openxmlformats.org/officeDocument/2006/relationships/diagramColors" Target="../diagrams/colors17.xml"/><Relationship Id="rId5" Type="http://schemas.openxmlformats.org/officeDocument/2006/relationships/diagramQuickStyle" Target="../diagrams/quickStyle16.xml"/><Relationship Id="rId10" Type="http://schemas.openxmlformats.org/officeDocument/2006/relationships/diagramQuickStyle" Target="../diagrams/quickStyle17.xml"/><Relationship Id="rId4" Type="http://schemas.openxmlformats.org/officeDocument/2006/relationships/diagramLayout" Target="../diagrams/layout16.xml"/><Relationship Id="rId9" Type="http://schemas.openxmlformats.org/officeDocument/2006/relationships/diagramLayout" Target="../diagrams/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hyperlink" Target="http://nomogaia.org/2010/12/dole-fresh-fruit-hria-sample/"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nomogaia.org/tools/" TargetMode="External"/><Relationship Id="rId5" Type="http://schemas.openxmlformats.org/officeDocument/2006/relationships/hyperlink" Target="http://nomogaia.org/2009/10/green-resources-uchinidle-tree-farm-tanzania/" TargetMode="External"/><Relationship Id="rId4" Type="http://schemas.openxmlformats.org/officeDocument/2006/relationships/hyperlink" Target="http://nomogaia.org/2016/10/equatorial-palm-oil-hrra/" TargetMode="Externa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7575"/>
            <a:ext cx="7772400" cy="2387600"/>
          </a:xfrm>
        </p:spPr>
        <p:txBody>
          <a:bodyPr>
            <a:normAutofit fontScale="90000"/>
          </a:bodyPr>
          <a:lstStyle/>
          <a:p>
            <a:r>
              <a:rPr lang="en-US" dirty="0" smtClean="0">
                <a:latin typeface="Copperplate Light SSi" panose="020B0500000000000000" pitchFamily="34" charset="0"/>
              </a:rPr>
              <a:t>HRIA in the Agriculture Sector</a:t>
            </a:r>
            <a:endParaRPr lang="en-US" dirty="0">
              <a:latin typeface="Copperplate Light SSi" panose="020B0500000000000000" pitchFamily="34" charset="0"/>
            </a:endParaRPr>
          </a:p>
        </p:txBody>
      </p:sp>
      <p:sp>
        <p:nvSpPr>
          <p:cNvPr id="3" name="Subtitle 2"/>
          <p:cNvSpPr>
            <a:spLocks noGrp="1"/>
          </p:cNvSpPr>
          <p:nvPr>
            <p:ph type="subTitle" idx="1"/>
          </p:nvPr>
        </p:nvSpPr>
        <p:spPr>
          <a:xfrm>
            <a:off x="1143000" y="4187250"/>
            <a:ext cx="6858000" cy="1655762"/>
          </a:xfrm>
        </p:spPr>
        <p:txBody>
          <a:bodyPr/>
          <a:lstStyle/>
          <a:p>
            <a:r>
              <a:rPr lang="en-US" dirty="0" smtClean="0">
                <a:latin typeface="Copperplate Light SSi" panose="020B0500000000000000" pitchFamily="34" charset="0"/>
              </a:rPr>
              <a:t>Kendyl Salcito</a:t>
            </a:r>
          </a:p>
          <a:p>
            <a:r>
              <a:rPr lang="en-US" dirty="0" smtClean="0">
                <a:latin typeface="Copperplate Light SSi" panose="020B0500000000000000" pitchFamily="34" charset="0"/>
              </a:rPr>
              <a:t>NomoGaia</a:t>
            </a:r>
          </a:p>
          <a:p>
            <a:r>
              <a:rPr lang="en-US" dirty="0" smtClean="0">
                <a:latin typeface="Copperplate Light SSi" panose="020B0500000000000000" pitchFamily="34" charset="0"/>
              </a:rPr>
              <a:t>HRIA Workshop 17 Nov 2016</a:t>
            </a:r>
            <a:endParaRPr lang="en-US" dirty="0">
              <a:latin typeface="Copperplate Light SSi" panose="020B0500000000000000"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88" y="63164"/>
            <a:ext cx="8921312" cy="1645324"/>
          </a:xfrm>
          <a:prstGeom prst="rect">
            <a:avLst/>
          </a:prstGeom>
        </p:spPr>
      </p:pic>
    </p:spTree>
    <p:extLst>
      <p:ext uri="{BB962C8B-B14F-4D97-AF65-F5344CB8AC3E}">
        <p14:creationId xmlns:p14="http://schemas.microsoft.com/office/powerpoint/2010/main" val="9982994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73556"/>
          </a:xfrm>
        </p:spPr>
        <p:txBody>
          <a:bodyPr/>
          <a:lstStyle/>
          <a:p>
            <a:r>
              <a:rPr lang="en-US" dirty="0" smtClean="0">
                <a:latin typeface="Copperplate Light SSi" panose="020B0500000000000000" pitchFamily="34" charset="0"/>
              </a:rPr>
              <a:t>Planning for HRIA</a:t>
            </a:r>
            <a:endParaRPr lang="en-US" dirty="0">
              <a:latin typeface="Copperplate Light SSi" panose="020B0500000000000000" pitchFamily="34" charset="0"/>
            </a:endParaRPr>
          </a:p>
        </p:txBody>
      </p:sp>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Diagram 4"/>
          <p:cNvGraphicFramePr/>
          <p:nvPr/>
        </p:nvGraphicFramePr>
        <p:xfrm>
          <a:off x="628650" y="1441094"/>
          <a:ext cx="7886700" cy="53035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3"/>
          <p:cNvSpPr>
            <a:spLocks noChangeArrowheads="1"/>
          </p:cNvSpPr>
          <p:nvPr/>
        </p:nvSpPr>
        <p:spPr bwMode="auto">
          <a:xfrm>
            <a:off x="0" y="41100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628650" y="3413051"/>
            <a:ext cx="7962457" cy="3331562"/>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52893" y="1338684"/>
            <a:ext cx="7962457" cy="1117438"/>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77588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p:cNvGraphicFramePr/>
          <p:nvPr>
            <p:extLst>
              <p:ext uri="{D42A27DB-BD31-4B8C-83A1-F6EECF244321}">
                <p14:modId xmlns:p14="http://schemas.microsoft.com/office/powerpoint/2010/main" val="19184028"/>
              </p:ext>
            </p:extLst>
          </p:nvPr>
        </p:nvGraphicFramePr>
        <p:xfrm>
          <a:off x="450679" y="1619925"/>
          <a:ext cx="2993091" cy="4918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291" name="Slide Number Placeholder 4"/>
          <p:cNvSpPr>
            <a:spLocks noGrp="1"/>
          </p:cNvSpPr>
          <p:nvPr>
            <p:ph type="sldNum" sz="quarter" idx="11"/>
          </p:nvPr>
        </p:nvSpPr>
        <p:spPr>
          <a:noFill/>
        </p:spPr>
        <p:txBody>
          <a:bodyPr/>
          <a:lstStyle>
            <a:lvl1pPr eaLnBrk="0" hangingPunct="0">
              <a:spcAft>
                <a:spcPct val="40000"/>
              </a:spcAft>
              <a:buFont typeface="Arial" charset="0"/>
              <a:defRPr sz="2000">
                <a:solidFill>
                  <a:schemeClr val="tx1"/>
                </a:solidFill>
                <a:latin typeface="Verdana" pitchFamily="34" charset="0"/>
              </a:defRPr>
            </a:lvl1pPr>
            <a:lvl2pPr marL="742950" indent="-285750" eaLnBrk="0" hangingPunct="0">
              <a:spcAft>
                <a:spcPct val="40000"/>
              </a:spcAft>
              <a:buSzPct val="90000"/>
              <a:buFont typeface="Arial" charset="0"/>
              <a:buAutoNum type="arabicPeriod"/>
              <a:defRPr sz="2000">
                <a:solidFill>
                  <a:schemeClr val="tx1"/>
                </a:solidFill>
                <a:latin typeface="Verdana" pitchFamily="34" charset="0"/>
              </a:defRPr>
            </a:lvl2pPr>
            <a:lvl3pPr marL="1143000" indent="-228600" eaLnBrk="0" hangingPunct="0">
              <a:spcAft>
                <a:spcPct val="40000"/>
              </a:spcAft>
              <a:defRPr sz="1600">
                <a:solidFill>
                  <a:schemeClr val="tx1"/>
                </a:solidFill>
                <a:latin typeface="Verdana" pitchFamily="34" charset="0"/>
              </a:defRPr>
            </a:lvl3pPr>
            <a:lvl4pPr marL="1600200" indent="-228600" eaLnBrk="0" hangingPunct="0">
              <a:spcAft>
                <a:spcPct val="40000"/>
              </a:spcAft>
              <a:buSzPct val="90000"/>
              <a:buFont typeface="Arial" charset="0"/>
              <a:buAutoNum type="arabicPeriod"/>
              <a:defRPr sz="1600">
                <a:solidFill>
                  <a:schemeClr val="tx1"/>
                </a:solidFill>
                <a:latin typeface="Verdana" pitchFamily="34" charset="0"/>
              </a:defRPr>
            </a:lvl4pPr>
            <a:lvl5pPr marL="2057400" indent="-228600" eaLnBrk="0" hangingPunct="0">
              <a:spcAft>
                <a:spcPct val="40000"/>
              </a:spcAft>
              <a:defRPr sz="1200">
                <a:solidFill>
                  <a:schemeClr val="tx1"/>
                </a:solidFill>
                <a:latin typeface="Verdana" pitchFamily="34" charset="0"/>
              </a:defRPr>
            </a:lvl5pPr>
            <a:lvl6pPr marL="2514600" indent="-228600" eaLnBrk="0" fontAlgn="base" hangingPunct="0">
              <a:spcBef>
                <a:spcPct val="0"/>
              </a:spcBef>
              <a:spcAft>
                <a:spcPct val="40000"/>
              </a:spcAft>
              <a:defRPr sz="1200">
                <a:solidFill>
                  <a:schemeClr val="tx1"/>
                </a:solidFill>
                <a:latin typeface="Verdana" pitchFamily="34" charset="0"/>
              </a:defRPr>
            </a:lvl6pPr>
            <a:lvl7pPr marL="2971800" indent="-228600" eaLnBrk="0" fontAlgn="base" hangingPunct="0">
              <a:spcBef>
                <a:spcPct val="0"/>
              </a:spcBef>
              <a:spcAft>
                <a:spcPct val="40000"/>
              </a:spcAft>
              <a:defRPr sz="1200">
                <a:solidFill>
                  <a:schemeClr val="tx1"/>
                </a:solidFill>
                <a:latin typeface="Verdana" pitchFamily="34" charset="0"/>
              </a:defRPr>
            </a:lvl7pPr>
            <a:lvl8pPr marL="3429000" indent="-228600" eaLnBrk="0" fontAlgn="base" hangingPunct="0">
              <a:spcBef>
                <a:spcPct val="0"/>
              </a:spcBef>
              <a:spcAft>
                <a:spcPct val="40000"/>
              </a:spcAft>
              <a:defRPr sz="1200">
                <a:solidFill>
                  <a:schemeClr val="tx1"/>
                </a:solidFill>
                <a:latin typeface="Verdana" pitchFamily="34" charset="0"/>
              </a:defRPr>
            </a:lvl8pPr>
            <a:lvl9pPr marL="3886200" indent="-228600" eaLnBrk="0" fontAlgn="base" hangingPunct="0">
              <a:spcBef>
                <a:spcPct val="0"/>
              </a:spcBef>
              <a:spcAft>
                <a:spcPct val="40000"/>
              </a:spcAft>
              <a:defRPr sz="1200">
                <a:solidFill>
                  <a:schemeClr val="tx1"/>
                </a:solidFill>
                <a:latin typeface="Verdana" pitchFamily="34" charset="0"/>
              </a:defRPr>
            </a:lvl9pPr>
          </a:lstStyle>
          <a:p>
            <a:pPr eaLnBrk="1" hangingPunct="1">
              <a:spcAft>
                <a:spcPct val="0"/>
              </a:spcAft>
              <a:buFontTx/>
              <a:buNone/>
            </a:pPr>
            <a:fld id="{8AADB4AE-91B1-41FC-AC67-E8036904746A}" type="slidenum">
              <a:rPr lang="en-US" altLang="en-US" sz="1000" smtClean="0">
                <a:latin typeface="Arial" charset="0"/>
              </a:rPr>
              <a:pPr eaLnBrk="1" hangingPunct="1">
                <a:spcAft>
                  <a:spcPct val="0"/>
                </a:spcAft>
                <a:buFontTx/>
                <a:buNone/>
              </a:pPr>
              <a:t>11</a:t>
            </a:fld>
            <a:endParaRPr lang="en-US" altLang="en-US" sz="1000" smtClean="0">
              <a:latin typeface="Arial" charset="0"/>
            </a:endParaRPr>
          </a:p>
        </p:txBody>
      </p:sp>
      <p:sp>
        <p:nvSpPr>
          <p:cNvPr id="12292" name="Rectangle 2"/>
          <p:cNvSpPr>
            <a:spLocks noGrp="1" noChangeArrowheads="1"/>
          </p:cNvSpPr>
          <p:nvPr>
            <p:ph type="title"/>
          </p:nvPr>
        </p:nvSpPr>
        <p:spPr>
          <a:xfrm>
            <a:off x="628650" y="365127"/>
            <a:ext cx="7886700" cy="697736"/>
          </a:xfrm>
          <a:solidFill>
            <a:srgbClr val="33D2C5"/>
          </a:solidFill>
        </p:spPr>
        <p:txBody>
          <a:bodyPr/>
          <a:lstStyle/>
          <a:p>
            <a:pPr eaLnBrk="1" hangingPunct="1"/>
            <a:r>
              <a:rPr lang="en-GB" altLang="en-US" dirty="0" smtClean="0">
                <a:latin typeface="Copperplate Light SSi" panose="020B0500000000000000" pitchFamily="34" charset="0"/>
              </a:rPr>
              <a:t>Scoping</a:t>
            </a:r>
            <a:endParaRPr lang="en-GB" altLang="en-US" dirty="0" smtClean="0">
              <a:latin typeface="Copperplate Light SSi" panose="020B0500000000000000"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214705440"/>
              </p:ext>
            </p:extLst>
          </p:nvPr>
        </p:nvGraphicFramePr>
        <p:xfrm>
          <a:off x="3811254" y="1116028"/>
          <a:ext cx="4684160" cy="5636591"/>
        </p:xfrm>
        <a:graphic>
          <a:graphicData uri="http://schemas.openxmlformats.org/drawingml/2006/table">
            <a:tbl>
              <a:tblPr/>
              <a:tblGrid>
                <a:gridCol w="2632077"/>
                <a:gridCol w="2052083"/>
              </a:tblGrid>
              <a:tr h="335854">
                <a:tc>
                  <a:txBody>
                    <a:bodyPr/>
                    <a:lstStyle>
                      <a:lvl1pPr eaLnBrk="0" hangingPunct="0">
                        <a:spcAft>
                          <a:spcPct val="40000"/>
                        </a:spcAft>
                        <a:buFont typeface="Arial" charset="0"/>
                        <a:defRPr>
                          <a:solidFill>
                            <a:schemeClr val="tx1"/>
                          </a:solidFill>
                          <a:latin typeface="Verdana" pitchFamily="34" charset="0"/>
                        </a:defRPr>
                      </a:lvl1pPr>
                      <a:lvl2pPr marL="742950" indent="-285750" eaLnBrk="0" hangingPunct="0">
                        <a:spcAft>
                          <a:spcPct val="40000"/>
                        </a:spcAft>
                        <a:buSzPct val="90000"/>
                        <a:buFont typeface="Arial" charset="0"/>
                        <a:defRPr>
                          <a:solidFill>
                            <a:schemeClr val="tx1"/>
                          </a:solidFill>
                          <a:latin typeface="Verdana" pitchFamily="34" charset="0"/>
                        </a:defRPr>
                      </a:lvl2pPr>
                      <a:lvl3pPr marL="1143000" indent="-228600" eaLnBrk="0" hangingPunct="0">
                        <a:spcAft>
                          <a:spcPct val="40000"/>
                        </a:spcAft>
                        <a:defRPr sz="1400">
                          <a:solidFill>
                            <a:schemeClr val="tx1"/>
                          </a:solidFill>
                          <a:latin typeface="Verdana" pitchFamily="34" charset="0"/>
                        </a:defRPr>
                      </a:lvl3pPr>
                      <a:lvl4pPr marL="1600200" indent="-228600" eaLnBrk="0" hangingPunct="0">
                        <a:spcAft>
                          <a:spcPct val="40000"/>
                        </a:spcAft>
                        <a:buSzPct val="90000"/>
                        <a:buFont typeface="Arial" charset="0"/>
                        <a:defRPr sz="1400">
                          <a:solidFill>
                            <a:schemeClr val="tx1"/>
                          </a:solidFill>
                          <a:latin typeface="Verdana" pitchFamily="34" charset="0"/>
                        </a:defRPr>
                      </a:lvl4pPr>
                      <a:lvl5pPr marL="2057400" indent="-228600" eaLnBrk="0" hangingPunct="0">
                        <a:spcAft>
                          <a:spcPct val="40000"/>
                        </a:spcAft>
                        <a:defRPr sz="1000">
                          <a:solidFill>
                            <a:schemeClr val="tx1"/>
                          </a:solidFill>
                          <a:latin typeface="Verdana" pitchFamily="34" charset="0"/>
                        </a:defRPr>
                      </a:lvl5pPr>
                      <a:lvl6pPr marL="2514600" indent="-228600" eaLnBrk="0" fontAlgn="base" hangingPunct="0">
                        <a:spcBef>
                          <a:spcPct val="0"/>
                        </a:spcBef>
                        <a:spcAft>
                          <a:spcPct val="40000"/>
                        </a:spcAft>
                        <a:defRPr sz="1000">
                          <a:solidFill>
                            <a:schemeClr val="tx1"/>
                          </a:solidFill>
                          <a:latin typeface="Verdana" pitchFamily="34" charset="0"/>
                        </a:defRPr>
                      </a:lvl6pPr>
                      <a:lvl7pPr marL="2971800" indent="-228600" eaLnBrk="0" fontAlgn="base" hangingPunct="0">
                        <a:spcBef>
                          <a:spcPct val="0"/>
                        </a:spcBef>
                        <a:spcAft>
                          <a:spcPct val="40000"/>
                        </a:spcAft>
                        <a:defRPr sz="1000">
                          <a:solidFill>
                            <a:schemeClr val="tx1"/>
                          </a:solidFill>
                          <a:latin typeface="Verdana" pitchFamily="34" charset="0"/>
                        </a:defRPr>
                      </a:lvl7pPr>
                      <a:lvl8pPr marL="3429000" indent="-228600" eaLnBrk="0" fontAlgn="base" hangingPunct="0">
                        <a:spcBef>
                          <a:spcPct val="0"/>
                        </a:spcBef>
                        <a:spcAft>
                          <a:spcPct val="40000"/>
                        </a:spcAft>
                        <a:defRPr sz="1000">
                          <a:solidFill>
                            <a:schemeClr val="tx1"/>
                          </a:solidFill>
                          <a:latin typeface="Verdana" pitchFamily="34" charset="0"/>
                        </a:defRPr>
                      </a:lvl8pPr>
                      <a:lvl9pPr marL="3886200" indent="-228600" eaLnBrk="0" fontAlgn="base" hangingPunct="0">
                        <a:spcBef>
                          <a:spcPct val="0"/>
                        </a:spcBef>
                        <a:spcAft>
                          <a:spcPct val="40000"/>
                        </a:spcAft>
                        <a:defRPr sz="10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chemeClr val="bg1"/>
                          </a:solidFill>
                          <a:effectLst/>
                          <a:latin typeface="Calibri" pitchFamily="34" charset="0"/>
                          <a:ea typeface="Calibri" pitchFamily="34" charset="0"/>
                          <a:cs typeface="Calibri" pitchFamily="34" charset="0"/>
                        </a:rPr>
                        <a:t>Category</a:t>
                      </a:r>
                    </a:p>
                  </a:txBody>
                  <a:tcPr marL="61718" marR="61718"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spcAft>
                          <a:spcPct val="40000"/>
                        </a:spcAft>
                        <a:buFont typeface="Arial" charset="0"/>
                        <a:defRPr>
                          <a:solidFill>
                            <a:schemeClr val="tx1"/>
                          </a:solidFill>
                          <a:latin typeface="Verdana" pitchFamily="34" charset="0"/>
                        </a:defRPr>
                      </a:lvl1pPr>
                      <a:lvl2pPr marL="742950" indent="-285750" eaLnBrk="0" hangingPunct="0">
                        <a:spcAft>
                          <a:spcPct val="40000"/>
                        </a:spcAft>
                        <a:buSzPct val="90000"/>
                        <a:buFont typeface="Arial" charset="0"/>
                        <a:defRPr>
                          <a:solidFill>
                            <a:schemeClr val="tx1"/>
                          </a:solidFill>
                          <a:latin typeface="Verdana" pitchFamily="34" charset="0"/>
                        </a:defRPr>
                      </a:lvl2pPr>
                      <a:lvl3pPr marL="1143000" indent="-228600" eaLnBrk="0" hangingPunct="0">
                        <a:spcAft>
                          <a:spcPct val="40000"/>
                        </a:spcAft>
                        <a:defRPr sz="1400">
                          <a:solidFill>
                            <a:schemeClr val="tx1"/>
                          </a:solidFill>
                          <a:latin typeface="Verdana" pitchFamily="34" charset="0"/>
                        </a:defRPr>
                      </a:lvl3pPr>
                      <a:lvl4pPr marL="1600200" indent="-228600" eaLnBrk="0" hangingPunct="0">
                        <a:spcAft>
                          <a:spcPct val="40000"/>
                        </a:spcAft>
                        <a:buSzPct val="90000"/>
                        <a:buFont typeface="Arial" charset="0"/>
                        <a:defRPr sz="1400">
                          <a:solidFill>
                            <a:schemeClr val="tx1"/>
                          </a:solidFill>
                          <a:latin typeface="Verdana" pitchFamily="34" charset="0"/>
                        </a:defRPr>
                      </a:lvl4pPr>
                      <a:lvl5pPr marL="2057400" indent="-228600" eaLnBrk="0" hangingPunct="0">
                        <a:spcAft>
                          <a:spcPct val="40000"/>
                        </a:spcAft>
                        <a:defRPr sz="1000">
                          <a:solidFill>
                            <a:schemeClr val="tx1"/>
                          </a:solidFill>
                          <a:latin typeface="Verdana" pitchFamily="34" charset="0"/>
                        </a:defRPr>
                      </a:lvl5pPr>
                      <a:lvl6pPr marL="2514600" indent="-228600" eaLnBrk="0" fontAlgn="base" hangingPunct="0">
                        <a:spcBef>
                          <a:spcPct val="0"/>
                        </a:spcBef>
                        <a:spcAft>
                          <a:spcPct val="40000"/>
                        </a:spcAft>
                        <a:defRPr sz="1000">
                          <a:solidFill>
                            <a:schemeClr val="tx1"/>
                          </a:solidFill>
                          <a:latin typeface="Verdana" pitchFamily="34" charset="0"/>
                        </a:defRPr>
                      </a:lvl6pPr>
                      <a:lvl7pPr marL="2971800" indent="-228600" eaLnBrk="0" fontAlgn="base" hangingPunct="0">
                        <a:spcBef>
                          <a:spcPct val="0"/>
                        </a:spcBef>
                        <a:spcAft>
                          <a:spcPct val="40000"/>
                        </a:spcAft>
                        <a:defRPr sz="1000">
                          <a:solidFill>
                            <a:schemeClr val="tx1"/>
                          </a:solidFill>
                          <a:latin typeface="Verdana" pitchFamily="34" charset="0"/>
                        </a:defRPr>
                      </a:lvl7pPr>
                      <a:lvl8pPr marL="3429000" indent="-228600" eaLnBrk="0" fontAlgn="base" hangingPunct="0">
                        <a:spcBef>
                          <a:spcPct val="0"/>
                        </a:spcBef>
                        <a:spcAft>
                          <a:spcPct val="40000"/>
                        </a:spcAft>
                        <a:defRPr sz="1000">
                          <a:solidFill>
                            <a:schemeClr val="tx1"/>
                          </a:solidFill>
                          <a:latin typeface="Verdana" pitchFamily="34" charset="0"/>
                        </a:defRPr>
                      </a:lvl8pPr>
                      <a:lvl9pPr marL="3886200" indent="-228600" eaLnBrk="0" fontAlgn="base" hangingPunct="0">
                        <a:spcBef>
                          <a:spcPct val="0"/>
                        </a:spcBef>
                        <a:spcAft>
                          <a:spcPct val="40000"/>
                        </a:spcAft>
                        <a:defRPr sz="1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chemeClr val="bg1"/>
                          </a:solidFill>
                          <a:effectLst/>
                          <a:latin typeface="Calibri" pitchFamily="34" charset="0"/>
                          <a:ea typeface="Calibri" pitchFamily="34" charset="0"/>
                          <a:cs typeface="Calibri" pitchFamily="34" charset="0"/>
                        </a:rPr>
                        <a:t>Rights Topics</a:t>
                      </a:r>
                    </a:p>
                  </a:txBody>
                  <a:tcPr marL="61718" marR="61718"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1083330">
                <a:tc>
                  <a:txBody>
                    <a:bodyPr/>
                    <a:lstStyle>
                      <a:lvl1pPr eaLnBrk="0" hangingPunct="0">
                        <a:spcAft>
                          <a:spcPct val="40000"/>
                        </a:spcAft>
                        <a:buFont typeface="Arial" charset="0"/>
                        <a:defRPr>
                          <a:solidFill>
                            <a:schemeClr val="tx1"/>
                          </a:solidFill>
                          <a:latin typeface="Verdana" pitchFamily="34" charset="0"/>
                        </a:defRPr>
                      </a:lvl1pPr>
                      <a:lvl2pPr marL="742950" indent="-285750" eaLnBrk="0" hangingPunct="0">
                        <a:spcAft>
                          <a:spcPct val="40000"/>
                        </a:spcAft>
                        <a:buSzPct val="90000"/>
                        <a:buFont typeface="Arial" charset="0"/>
                        <a:defRPr>
                          <a:solidFill>
                            <a:schemeClr val="tx1"/>
                          </a:solidFill>
                          <a:latin typeface="Verdana" pitchFamily="34" charset="0"/>
                        </a:defRPr>
                      </a:lvl2pPr>
                      <a:lvl3pPr marL="1143000" indent="-228600" eaLnBrk="0" hangingPunct="0">
                        <a:spcAft>
                          <a:spcPct val="40000"/>
                        </a:spcAft>
                        <a:defRPr sz="1400">
                          <a:solidFill>
                            <a:schemeClr val="tx1"/>
                          </a:solidFill>
                          <a:latin typeface="Verdana" pitchFamily="34" charset="0"/>
                        </a:defRPr>
                      </a:lvl3pPr>
                      <a:lvl4pPr marL="1600200" indent="-228600" eaLnBrk="0" hangingPunct="0">
                        <a:spcAft>
                          <a:spcPct val="40000"/>
                        </a:spcAft>
                        <a:buSzPct val="90000"/>
                        <a:buFont typeface="Arial" charset="0"/>
                        <a:defRPr sz="1400">
                          <a:solidFill>
                            <a:schemeClr val="tx1"/>
                          </a:solidFill>
                          <a:latin typeface="Verdana" pitchFamily="34" charset="0"/>
                        </a:defRPr>
                      </a:lvl4pPr>
                      <a:lvl5pPr marL="2057400" indent="-228600" eaLnBrk="0" hangingPunct="0">
                        <a:spcAft>
                          <a:spcPct val="40000"/>
                        </a:spcAft>
                        <a:defRPr sz="1000">
                          <a:solidFill>
                            <a:schemeClr val="tx1"/>
                          </a:solidFill>
                          <a:latin typeface="Verdana" pitchFamily="34" charset="0"/>
                        </a:defRPr>
                      </a:lvl5pPr>
                      <a:lvl6pPr marL="2514600" indent="-228600" eaLnBrk="0" fontAlgn="base" hangingPunct="0">
                        <a:spcBef>
                          <a:spcPct val="0"/>
                        </a:spcBef>
                        <a:spcAft>
                          <a:spcPct val="40000"/>
                        </a:spcAft>
                        <a:defRPr sz="1000">
                          <a:solidFill>
                            <a:schemeClr val="tx1"/>
                          </a:solidFill>
                          <a:latin typeface="Verdana" pitchFamily="34" charset="0"/>
                        </a:defRPr>
                      </a:lvl6pPr>
                      <a:lvl7pPr marL="2971800" indent="-228600" eaLnBrk="0" fontAlgn="base" hangingPunct="0">
                        <a:spcBef>
                          <a:spcPct val="0"/>
                        </a:spcBef>
                        <a:spcAft>
                          <a:spcPct val="40000"/>
                        </a:spcAft>
                        <a:defRPr sz="1000">
                          <a:solidFill>
                            <a:schemeClr val="tx1"/>
                          </a:solidFill>
                          <a:latin typeface="Verdana" pitchFamily="34" charset="0"/>
                        </a:defRPr>
                      </a:lvl7pPr>
                      <a:lvl8pPr marL="3429000" indent="-228600" eaLnBrk="0" fontAlgn="base" hangingPunct="0">
                        <a:spcBef>
                          <a:spcPct val="0"/>
                        </a:spcBef>
                        <a:spcAft>
                          <a:spcPct val="40000"/>
                        </a:spcAft>
                        <a:defRPr sz="1000">
                          <a:solidFill>
                            <a:schemeClr val="tx1"/>
                          </a:solidFill>
                          <a:latin typeface="Verdana" pitchFamily="34" charset="0"/>
                        </a:defRPr>
                      </a:lvl8pPr>
                      <a:lvl9pPr marL="3886200" indent="-228600" eaLnBrk="0" fontAlgn="base" hangingPunct="0">
                        <a:spcBef>
                          <a:spcPct val="0"/>
                        </a:spcBef>
                        <a:spcAft>
                          <a:spcPct val="40000"/>
                        </a:spcAft>
                        <a:defRPr sz="10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Labor</a:t>
                      </a:r>
                      <a:endParaRPr kumimoji="0" lang="en-US" altLang="en-US" sz="2800" b="1"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txBody>
                  <a:tcPr marL="61718" marR="61718" marT="0" marB="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eaLnBrk="0" hangingPunct="0">
                        <a:spcAft>
                          <a:spcPct val="40000"/>
                        </a:spcAft>
                        <a:buFont typeface="Arial" charset="0"/>
                        <a:defRPr>
                          <a:solidFill>
                            <a:schemeClr val="tx1"/>
                          </a:solidFill>
                          <a:latin typeface="Verdana" pitchFamily="34" charset="0"/>
                        </a:defRPr>
                      </a:lvl1pPr>
                      <a:lvl2pPr marL="742950" indent="-285750" eaLnBrk="0" hangingPunct="0">
                        <a:spcAft>
                          <a:spcPct val="40000"/>
                        </a:spcAft>
                        <a:buSzPct val="90000"/>
                        <a:buFont typeface="Arial" charset="0"/>
                        <a:defRPr>
                          <a:solidFill>
                            <a:schemeClr val="tx1"/>
                          </a:solidFill>
                          <a:latin typeface="Verdana" pitchFamily="34" charset="0"/>
                        </a:defRPr>
                      </a:lvl2pPr>
                      <a:lvl3pPr marL="1143000" indent="-228600" eaLnBrk="0" hangingPunct="0">
                        <a:spcAft>
                          <a:spcPct val="40000"/>
                        </a:spcAft>
                        <a:defRPr sz="1400">
                          <a:solidFill>
                            <a:schemeClr val="tx1"/>
                          </a:solidFill>
                          <a:latin typeface="Verdana" pitchFamily="34" charset="0"/>
                        </a:defRPr>
                      </a:lvl3pPr>
                      <a:lvl4pPr marL="1600200" indent="-228600" eaLnBrk="0" hangingPunct="0">
                        <a:spcAft>
                          <a:spcPct val="40000"/>
                        </a:spcAft>
                        <a:buSzPct val="90000"/>
                        <a:buFont typeface="Arial" charset="0"/>
                        <a:defRPr sz="1400">
                          <a:solidFill>
                            <a:schemeClr val="tx1"/>
                          </a:solidFill>
                          <a:latin typeface="Verdana" pitchFamily="34" charset="0"/>
                        </a:defRPr>
                      </a:lvl4pPr>
                      <a:lvl5pPr marL="2057400" indent="-228600" eaLnBrk="0" hangingPunct="0">
                        <a:spcAft>
                          <a:spcPct val="40000"/>
                        </a:spcAft>
                        <a:defRPr sz="1000">
                          <a:solidFill>
                            <a:schemeClr val="tx1"/>
                          </a:solidFill>
                          <a:latin typeface="Verdana" pitchFamily="34" charset="0"/>
                        </a:defRPr>
                      </a:lvl5pPr>
                      <a:lvl6pPr marL="2514600" indent="-228600" eaLnBrk="0" fontAlgn="base" hangingPunct="0">
                        <a:spcBef>
                          <a:spcPct val="0"/>
                        </a:spcBef>
                        <a:spcAft>
                          <a:spcPct val="40000"/>
                        </a:spcAft>
                        <a:defRPr sz="1000">
                          <a:solidFill>
                            <a:schemeClr val="tx1"/>
                          </a:solidFill>
                          <a:latin typeface="Verdana" pitchFamily="34" charset="0"/>
                        </a:defRPr>
                      </a:lvl6pPr>
                      <a:lvl7pPr marL="2971800" indent="-228600" eaLnBrk="0" fontAlgn="base" hangingPunct="0">
                        <a:spcBef>
                          <a:spcPct val="0"/>
                        </a:spcBef>
                        <a:spcAft>
                          <a:spcPct val="40000"/>
                        </a:spcAft>
                        <a:defRPr sz="1000">
                          <a:solidFill>
                            <a:schemeClr val="tx1"/>
                          </a:solidFill>
                          <a:latin typeface="Verdana" pitchFamily="34" charset="0"/>
                        </a:defRPr>
                      </a:lvl7pPr>
                      <a:lvl8pPr marL="3429000" indent="-228600" eaLnBrk="0" fontAlgn="base" hangingPunct="0">
                        <a:spcBef>
                          <a:spcPct val="0"/>
                        </a:spcBef>
                        <a:spcAft>
                          <a:spcPct val="40000"/>
                        </a:spcAft>
                        <a:defRPr sz="1000">
                          <a:solidFill>
                            <a:schemeClr val="tx1"/>
                          </a:solidFill>
                          <a:latin typeface="Verdana" pitchFamily="34" charset="0"/>
                        </a:defRPr>
                      </a:lvl8pPr>
                      <a:lvl9pPr marL="3886200" indent="-228600" eaLnBrk="0" fontAlgn="base" hangingPunct="0">
                        <a:spcBef>
                          <a:spcPct val="0"/>
                        </a:spcBef>
                        <a:spcAft>
                          <a:spcPct val="40000"/>
                        </a:spcAft>
                        <a:defRPr sz="10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34 Indicators</a:t>
                      </a:r>
                      <a:endParaRPr kumimoji="0" lang="en-US" altLang="en-US" sz="2400" b="0"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txBody>
                  <a:tcPr marL="61718" marR="61718" marT="0" marB="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1263885">
                <a:tc>
                  <a:txBody>
                    <a:bodyPr/>
                    <a:lstStyle>
                      <a:lvl1pPr eaLnBrk="0" hangingPunct="0">
                        <a:spcAft>
                          <a:spcPct val="40000"/>
                        </a:spcAft>
                        <a:buFont typeface="Arial" charset="0"/>
                        <a:defRPr>
                          <a:solidFill>
                            <a:schemeClr val="tx1"/>
                          </a:solidFill>
                          <a:latin typeface="Verdana" pitchFamily="34" charset="0"/>
                        </a:defRPr>
                      </a:lvl1pPr>
                      <a:lvl2pPr marL="742950" indent="-285750" eaLnBrk="0" hangingPunct="0">
                        <a:spcAft>
                          <a:spcPct val="40000"/>
                        </a:spcAft>
                        <a:buSzPct val="90000"/>
                        <a:buFont typeface="Arial" charset="0"/>
                        <a:defRPr>
                          <a:solidFill>
                            <a:schemeClr val="tx1"/>
                          </a:solidFill>
                          <a:latin typeface="Verdana" pitchFamily="34" charset="0"/>
                        </a:defRPr>
                      </a:lvl2pPr>
                      <a:lvl3pPr marL="1143000" indent="-228600" eaLnBrk="0" hangingPunct="0">
                        <a:spcAft>
                          <a:spcPct val="40000"/>
                        </a:spcAft>
                        <a:defRPr sz="1400">
                          <a:solidFill>
                            <a:schemeClr val="tx1"/>
                          </a:solidFill>
                          <a:latin typeface="Verdana" pitchFamily="34" charset="0"/>
                        </a:defRPr>
                      </a:lvl3pPr>
                      <a:lvl4pPr marL="1600200" indent="-228600" eaLnBrk="0" hangingPunct="0">
                        <a:spcAft>
                          <a:spcPct val="40000"/>
                        </a:spcAft>
                        <a:buSzPct val="90000"/>
                        <a:buFont typeface="Arial" charset="0"/>
                        <a:defRPr sz="1400">
                          <a:solidFill>
                            <a:schemeClr val="tx1"/>
                          </a:solidFill>
                          <a:latin typeface="Verdana" pitchFamily="34" charset="0"/>
                        </a:defRPr>
                      </a:lvl4pPr>
                      <a:lvl5pPr marL="2057400" indent="-228600" eaLnBrk="0" hangingPunct="0">
                        <a:spcAft>
                          <a:spcPct val="40000"/>
                        </a:spcAft>
                        <a:defRPr sz="1000">
                          <a:solidFill>
                            <a:schemeClr val="tx1"/>
                          </a:solidFill>
                          <a:latin typeface="Verdana" pitchFamily="34" charset="0"/>
                        </a:defRPr>
                      </a:lvl5pPr>
                      <a:lvl6pPr marL="2514600" indent="-228600" eaLnBrk="0" fontAlgn="base" hangingPunct="0">
                        <a:spcBef>
                          <a:spcPct val="0"/>
                        </a:spcBef>
                        <a:spcAft>
                          <a:spcPct val="40000"/>
                        </a:spcAft>
                        <a:defRPr sz="1000">
                          <a:solidFill>
                            <a:schemeClr val="tx1"/>
                          </a:solidFill>
                          <a:latin typeface="Verdana" pitchFamily="34" charset="0"/>
                        </a:defRPr>
                      </a:lvl6pPr>
                      <a:lvl7pPr marL="2971800" indent="-228600" eaLnBrk="0" fontAlgn="base" hangingPunct="0">
                        <a:spcBef>
                          <a:spcPct val="0"/>
                        </a:spcBef>
                        <a:spcAft>
                          <a:spcPct val="40000"/>
                        </a:spcAft>
                        <a:defRPr sz="1000">
                          <a:solidFill>
                            <a:schemeClr val="tx1"/>
                          </a:solidFill>
                          <a:latin typeface="Verdana" pitchFamily="34" charset="0"/>
                        </a:defRPr>
                      </a:lvl7pPr>
                      <a:lvl8pPr marL="3429000" indent="-228600" eaLnBrk="0" fontAlgn="base" hangingPunct="0">
                        <a:spcBef>
                          <a:spcPct val="0"/>
                        </a:spcBef>
                        <a:spcAft>
                          <a:spcPct val="40000"/>
                        </a:spcAft>
                        <a:defRPr sz="1000">
                          <a:solidFill>
                            <a:schemeClr val="tx1"/>
                          </a:solidFill>
                          <a:latin typeface="Verdana" pitchFamily="34" charset="0"/>
                        </a:defRPr>
                      </a:lvl8pPr>
                      <a:lvl9pPr marL="3886200" indent="-228600" eaLnBrk="0" fontAlgn="base" hangingPunct="0">
                        <a:spcBef>
                          <a:spcPct val="0"/>
                        </a:spcBef>
                        <a:spcAft>
                          <a:spcPct val="40000"/>
                        </a:spcAft>
                        <a:defRPr sz="10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Health</a:t>
                      </a:r>
                    </a:p>
                  </a:txBody>
                  <a:tcPr marL="61718" marR="61718" marT="0" marB="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eaLnBrk="0" hangingPunct="0">
                        <a:spcAft>
                          <a:spcPct val="40000"/>
                        </a:spcAft>
                        <a:buFont typeface="Arial" charset="0"/>
                        <a:defRPr>
                          <a:solidFill>
                            <a:schemeClr val="tx1"/>
                          </a:solidFill>
                          <a:latin typeface="Verdana" pitchFamily="34" charset="0"/>
                        </a:defRPr>
                      </a:lvl1pPr>
                      <a:lvl2pPr marL="742950" indent="-285750" eaLnBrk="0" hangingPunct="0">
                        <a:spcAft>
                          <a:spcPct val="40000"/>
                        </a:spcAft>
                        <a:buSzPct val="90000"/>
                        <a:buFont typeface="Arial" charset="0"/>
                        <a:defRPr>
                          <a:solidFill>
                            <a:schemeClr val="tx1"/>
                          </a:solidFill>
                          <a:latin typeface="Verdana" pitchFamily="34" charset="0"/>
                        </a:defRPr>
                      </a:lvl2pPr>
                      <a:lvl3pPr marL="1143000" indent="-228600" eaLnBrk="0" hangingPunct="0">
                        <a:spcAft>
                          <a:spcPct val="40000"/>
                        </a:spcAft>
                        <a:defRPr sz="1400">
                          <a:solidFill>
                            <a:schemeClr val="tx1"/>
                          </a:solidFill>
                          <a:latin typeface="Verdana" pitchFamily="34" charset="0"/>
                        </a:defRPr>
                      </a:lvl3pPr>
                      <a:lvl4pPr marL="1600200" indent="-228600" eaLnBrk="0" hangingPunct="0">
                        <a:spcAft>
                          <a:spcPct val="40000"/>
                        </a:spcAft>
                        <a:buSzPct val="90000"/>
                        <a:buFont typeface="Arial" charset="0"/>
                        <a:defRPr sz="1400">
                          <a:solidFill>
                            <a:schemeClr val="tx1"/>
                          </a:solidFill>
                          <a:latin typeface="Verdana" pitchFamily="34" charset="0"/>
                        </a:defRPr>
                      </a:lvl4pPr>
                      <a:lvl5pPr marL="2057400" indent="-228600" eaLnBrk="0" hangingPunct="0">
                        <a:spcAft>
                          <a:spcPct val="40000"/>
                        </a:spcAft>
                        <a:defRPr sz="1000">
                          <a:solidFill>
                            <a:schemeClr val="tx1"/>
                          </a:solidFill>
                          <a:latin typeface="Verdana" pitchFamily="34" charset="0"/>
                        </a:defRPr>
                      </a:lvl5pPr>
                      <a:lvl6pPr marL="2514600" indent="-228600" eaLnBrk="0" fontAlgn="base" hangingPunct="0">
                        <a:spcBef>
                          <a:spcPct val="0"/>
                        </a:spcBef>
                        <a:spcAft>
                          <a:spcPct val="40000"/>
                        </a:spcAft>
                        <a:defRPr sz="1000">
                          <a:solidFill>
                            <a:schemeClr val="tx1"/>
                          </a:solidFill>
                          <a:latin typeface="Verdana" pitchFamily="34" charset="0"/>
                        </a:defRPr>
                      </a:lvl6pPr>
                      <a:lvl7pPr marL="2971800" indent="-228600" eaLnBrk="0" fontAlgn="base" hangingPunct="0">
                        <a:spcBef>
                          <a:spcPct val="0"/>
                        </a:spcBef>
                        <a:spcAft>
                          <a:spcPct val="40000"/>
                        </a:spcAft>
                        <a:defRPr sz="1000">
                          <a:solidFill>
                            <a:schemeClr val="tx1"/>
                          </a:solidFill>
                          <a:latin typeface="Verdana" pitchFamily="34" charset="0"/>
                        </a:defRPr>
                      </a:lvl7pPr>
                      <a:lvl8pPr marL="3429000" indent="-228600" eaLnBrk="0" fontAlgn="base" hangingPunct="0">
                        <a:spcBef>
                          <a:spcPct val="0"/>
                        </a:spcBef>
                        <a:spcAft>
                          <a:spcPct val="40000"/>
                        </a:spcAft>
                        <a:defRPr sz="1000">
                          <a:solidFill>
                            <a:schemeClr val="tx1"/>
                          </a:solidFill>
                          <a:latin typeface="Verdana" pitchFamily="34" charset="0"/>
                        </a:defRPr>
                      </a:lvl8pPr>
                      <a:lvl9pPr marL="3886200" indent="-228600" eaLnBrk="0" fontAlgn="base" hangingPunct="0">
                        <a:spcBef>
                          <a:spcPct val="0"/>
                        </a:spcBef>
                        <a:spcAft>
                          <a:spcPct val="40000"/>
                        </a:spcAft>
                        <a:defRPr sz="10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49 Indicators</a:t>
                      </a:r>
                      <a:endParaRPr kumimoji="0" lang="en-US" altLang="en-US" sz="2400" b="0"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txBody>
                  <a:tcPr marL="61718" marR="61718" marT="0" marB="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r>
              <a:tr h="576401">
                <a:tc>
                  <a:txBody>
                    <a:bodyPr/>
                    <a:lstStyle>
                      <a:lvl1pPr eaLnBrk="0" hangingPunct="0">
                        <a:spcAft>
                          <a:spcPct val="40000"/>
                        </a:spcAft>
                        <a:buFont typeface="Arial" charset="0"/>
                        <a:defRPr>
                          <a:solidFill>
                            <a:schemeClr val="tx1"/>
                          </a:solidFill>
                          <a:latin typeface="Verdana" pitchFamily="34" charset="0"/>
                        </a:defRPr>
                      </a:lvl1pPr>
                      <a:lvl2pPr marL="742950" indent="-285750" eaLnBrk="0" hangingPunct="0">
                        <a:spcAft>
                          <a:spcPct val="40000"/>
                        </a:spcAft>
                        <a:buSzPct val="90000"/>
                        <a:buFont typeface="Arial" charset="0"/>
                        <a:defRPr>
                          <a:solidFill>
                            <a:schemeClr val="tx1"/>
                          </a:solidFill>
                          <a:latin typeface="Verdana" pitchFamily="34" charset="0"/>
                        </a:defRPr>
                      </a:lvl2pPr>
                      <a:lvl3pPr marL="1143000" indent="-228600" eaLnBrk="0" hangingPunct="0">
                        <a:spcAft>
                          <a:spcPct val="40000"/>
                        </a:spcAft>
                        <a:defRPr sz="1400">
                          <a:solidFill>
                            <a:schemeClr val="tx1"/>
                          </a:solidFill>
                          <a:latin typeface="Verdana" pitchFamily="34" charset="0"/>
                        </a:defRPr>
                      </a:lvl3pPr>
                      <a:lvl4pPr marL="1600200" indent="-228600" eaLnBrk="0" hangingPunct="0">
                        <a:spcAft>
                          <a:spcPct val="40000"/>
                        </a:spcAft>
                        <a:buSzPct val="90000"/>
                        <a:buFont typeface="Arial" charset="0"/>
                        <a:defRPr sz="1400">
                          <a:solidFill>
                            <a:schemeClr val="tx1"/>
                          </a:solidFill>
                          <a:latin typeface="Verdana" pitchFamily="34" charset="0"/>
                        </a:defRPr>
                      </a:lvl4pPr>
                      <a:lvl5pPr marL="2057400" indent="-228600" eaLnBrk="0" hangingPunct="0">
                        <a:spcAft>
                          <a:spcPct val="40000"/>
                        </a:spcAft>
                        <a:defRPr sz="1000">
                          <a:solidFill>
                            <a:schemeClr val="tx1"/>
                          </a:solidFill>
                          <a:latin typeface="Verdana" pitchFamily="34" charset="0"/>
                        </a:defRPr>
                      </a:lvl5pPr>
                      <a:lvl6pPr marL="2514600" indent="-228600" eaLnBrk="0" fontAlgn="base" hangingPunct="0">
                        <a:spcBef>
                          <a:spcPct val="0"/>
                        </a:spcBef>
                        <a:spcAft>
                          <a:spcPct val="40000"/>
                        </a:spcAft>
                        <a:defRPr sz="1000">
                          <a:solidFill>
                            <a:schemeClr val="tx1"/>
                          </a:solidFill>
                          <a:latin typeface="Verdana" pitchFamily="34" charset="0"/>
                        </a:defRPr>
                      </a:lvl6pPr>
                      <a:lvl7pPr marL="2971800" indent="-228600" eaLnBrk="0" fontAlgn="base" hangingPunct="0">
                        <a:spcBef>
                          <a:spcPct val="0"/>
                        </a:spcBef>
                        <a:spcAft>
                          <a:spcPct val="40000"/>
                        </a:spcAft>
                        <a:defRPr sz="1000">
                          <a:solidFill>
                            <a:schemeClr val="tx1"/>
                          </a:solidFill>
                          <a:latin typeface="Verdana" pitchFamily="34" charset="0"/>
                        </a:defRPr>
                      </a:lvl7pPr>
                      <a:lvl8pPr marL="3429000" indent="-228600" eaLnBrk="0" fontAlgn="base" hangingPunct="0">
                        <a:spcBef>
                          <a:spcPct val="0"/>
                        </a:spcBef>
                        <a:spcAft>
                          <a:spcPct val="40000"/>
                        </a:spcAft>
                        <a:defRPr sz="1000">
                          <a:solidFill>
                            <a:schemeClr val="tx1"/>
                          </a:solidFill>
                          <a:latin typeface="Verdana" pitchFamily="34" charset="0"/>
                        </a:defRPr>
                      </a:lvl8pPr>
                      <a:lvl9pPr marL="3886200" indent="-228600" eaLnBrk="0" fontAlgn="base" hangingPunct="0">
                        <a:spcBef>
                          <a:spcPct val="0"/>
                        </a:spcBef>
                        <a:spcAft>
                          <a:spcPct val="40000"/>
                        </a:spcAft>
                        <a:defRPr sz="10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Environment</a:t>
                      </a:r>
                    </a:p>
                  </a:txBody>
                  <a:tcPr marL="61718" marR="61718" marT="0" marB="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E9D9"/>
                    </a:solidFill>
                  </a:tcPr>
                </a:tc>
                <a:tc>
                  <a:txBody>
                    <a:bodyPr/>
                    <a:lstStyle>
                      <a:lvl1pPr eaLnBrk="0" hangingPunct="0">
                        <a:spcAft>
                          <a:spcPct val="40000"/>
                        </a:spcAft>
                        <a:buFont typeface="Arial" charset="0"/>
                        <a:defRPr>
                          <a:solidFill>
                            <a:schemeClr val="tx1"/>
                          </a:solidFill>
                          <a:latin typeface="Verdana" pitchFamily="34" charset="0"/>
                        </a:defRPr>
                      </a:lvl1pPr>
                      <a:lvl2pPr marL="742950" indent="-285750" eaLnBrk="0" hangingPunct="0">
                        <a:spcAft>
                          <a:spcPct val="40000"/>
                        </a:spcAft>
                        <a:buSzPct val="90000"/>
                        <a:buFont typeface="Arial" charset="0"/>
                        <a:defRPr>
                          <a:solidFill>
                            <a:schemeClr val="tx1"/>
                          </a:solidFill>
                          <a:latin typeface="Verdana" pitchFamily="34" charset="0"/>
                        </a:defRPr>
                      </a:lvl2pPr>
                      <a:lvl3pPr marL="1143000" indent="-228600" eaLnBrk="0" hangingPunct="0">
                        <a:spcAft>
                          <a:spcPct val="40000"/>
                        </a:spcAft>
                        <a:defRPr sz="1400">
                          <a:solidFill>
                            <a:schemeClr val="tx1"/>
                          </a:solidFill>
                          <a:latin typeface="Verdana" pitchFamily="34" charset="0"/>
                        </a:defRPr>
                      </a:lvl3pPr>
                      <a:lvl4pPr marL="1600200" indent="-228600" eaLnBrk="0" hangingPunct="0">
                        <a:spcAft>
                          <a:spcPct val="40000"/>
                        </a:spcAft>
                        <a:buSzPct val="90000"/>
                        <a:buFont typeface="Arial" charset="0"/>
                        <a:defRPr sz="1400">
                          <a:solidFill>
                            <a:schemeClr val="tx1"/>
                          </a:solidFill>
                          <a:latin typeface="Verdana" pitchFamily="34" charset="0"/>
                        </a:defRPr>
                      </a:lvl4pPr>
                      <a:lvl5pPr marL="2057400" indent="-228600" eaLnBrk="0" hangingPunct="0">
                        <a:spcAft>
                          <a:spcPct val="40000"/>
                        </a:spcAft>
                        <a:defRPr sz="1000">
                          <a:solidFill>
                            <a:schemeClr val="tx1"/>
                          </a:solidFill>
                          <a:latin typeface="Verdana" pitchFamily="34" charset="0"/>
                        </a:defRPr>
                      </a:lvl5pPr>
                      <a:lvl6pPr marL="2514600" indent="-228600" eaLnBrk="0" fontAlgn="base" hangingPunct="0">
                        <a:spcBef>
                          <a:spcPct val="0"/>
                        </a:spcBef>
                        <a:spcAft>
                          <a:spcPct val="40000"/>
                        </a:spcAft>
                        <a:defRPr sz="1000">
                          <a:solidFill>
                            <a:schemeClr val="tx1"/>
                          </a:solidFill>
                          <a:latin typeface="Verdana" pitchFamily="34" charset="0"/>
                        </a:defRPr>
                      </a:lvl6pPr>
                      <a:lvl7pPr marL="2971800" indent="-228600" eaLnBrk="0" fontAlgn="base" hangingPunct="0">
                        <a:spcBef>
                          <a:spcPct val="0"/>
                        </a:spcBef>
                        <a:spcAft>
                          <a:spcPct val="40000"/>
                        </a:spcAft>
                        <a:defRPr sz="1000">
                          <a:solidFill>
                            <a:schemeClr val="tx1"/>
                          </a:solidFill>
                          <a:latin typeface="Verdana" pitchFamily="34" charset="0"/>
                        </a:defRPr>
                      </a:lvl7pPr>
                      <a:lvl8pPr marL="3429000" indent="-228600" eaLnBrk="0" fontAlgn="base" hangingPunct="0">
                        <a:spcBef>
                          <a:spcPct val="0"/>
                        </a:spcBef>
                        <a:spcAft>
                          <a:spcPct val="40000"/>
                        </a:spcAft>
                        <a:defRPr sz="1000">
                          <a:solidFill>
                            <a:schemeClr val="tx1"/>
                          </a:solidFill>
                          <a:latin typeface="Verdana" pitchFamily="34" charset="0"/>
                        </a:defRPr>
                      </a:lvl8pPr>
                      <a:lvl9pPr marL="3886200" indent="-228600" eaLnBrk="0" fontAlgn="base" hangingPunct="0">
                        <a:spcBef>
                          <a:spcPct val="0"/>
                        </a:spcBef>
                        <a:spcAft>
                          <a:spcPct val="40000"/>
                        </a:spcAft>
                        <a:defRPr sz="10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63 Indicators</a:t>
                      </a:r>
                      <a:endParaRPr kumimoji="0" lang="en-US" altLang="en-US" sz="2400" b="0"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txBody>
                  <a:tcPr marL="61718" marR="61718" marT="0" marB="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E9D9"/>
                    </a:solidFill>
                  </a:tcPr>
                </a:tc>
              </a:tr>
              <a:tr h="1083330">
                <a:tc>
                  <a:txBody>
                    <a:bodyPr/>
                    <a:lstStyle>
                      <a:lvl1pPr eaLnBrk="0" hangingPunct="0">
                        <a:spcAft>
                          <a:spcPct val="40000"/>
                        </a:spcAft>
                        <a:buFont typeface="Arial" charset="0"/>
                        <a:defRPr>
                          <a:solidFill>
                            <a:schemeClr val="tx1"/>
                          </a:solidFill>
                          <a:latin typeface="Verdana" pitchFamily="34" charset="0"/>
                        </a:defRPr>
                      </a:lvl1pPr>
                      <a:lvl2pPr marL="742950" indent="-285750" eaLnBrk="0" hangingPunct="0">
                        <a:spcAft>
                          <a:spcPct val="40000"/>
                        </a:spcAft>
                        <a:buSzPct val="90000"/>
                        <a:buFont typeface="Arial" charset="0"/>
                        <a:defRPr>
                          <a:solidFill>
                            <a:schemeClr val="tx1"/>
                          </a:solidFill>
                          <a:latin typeface="Verdana" pitchFamily="34" charset="0"/>
                        </a:defRPr>
                      </a:lvl2pPr>
                      <a:lvl3pPr marL="1143000" indent="-228600" eaLnBrk="0" hangingPunct="0">
                        <a:spcAft>
                          <a:spcPct val="40000"/>
                        </a:spcAft>
                        <a:defRPr sz="1400">
                          <a:solidFill>
                            <a:schemeClr val="tx1"/>
                          </a:solidFill>
                          <a:latin typeface="Verdana" pitchFamily="34" charset="0"/>
                        </a:defRPr>
                      </a:lvl3pPr>
                      <a:lvl4pPr marL="1600200" indent="-228600" eaLnBrk="0" hangingPunct="0">
                        <a:spcAft>
                          <a:spcPct val="40000"/>
                        </a:spcAft>
                        <a:buSzPct val="90000"/>
                        <a:buFont typeface="Arial" charset="0"/>
                        <a:defRPr sz="1400">
                          <a:solidFill>
                            <a:schemeClr val="tx1"/>
                          </a:solidFill>
                          <a:latin typeface="Verdana" pitchFamily="34" charset="0"/>
                        </a:defRPr>
                      </a:lvl4pPr>
                      <a:lvl5pPr marL="2057400" indent="-228600" eaLnBrk="0" hangingPunct="0">
                        <a:spcAft>
                          <a:spcPct val="40000"/>
                        </a:spcAft>
                        <a:defRPr sz="1000">
                          <a:solidFill>
                            <a:schemeClr val="tx1"/>
                          </a:solidFill>
                          <a:latin typeface="Verdana" pitchFamily="34" charset="0"/>
                        </a:defRPr>
                      </a:lvl5pPr>
                      <a:lvl6pPr marL="2514600" indent="-228600" eaLnBrk="0" fontAlgn="base" hangingPunct="0">
                        <a:spcBef>
                          <a:spcPct val="0"/>
                        </a:spcBef>
                        <a:spcAft>
                          <a:spcPct val="40000"/>
                        </a:spcAft>
                        <a:defRPr sz="1000">
                          <a:solidFill>
                            <a:schemeClr val="tx1"/>
                          </a:solidFill>
                          <a:latin typeface="Verdana" pitchFamily="34" charset="0"/>
                        </a:defRPr>
                      </a:lvl6pPr>
                      <a:lvl7pPr marL="2971800" indent="-228600" eaLnBrk="0" fontAlgn="base" hangingPunct="0">
                        <a:spcBef>
                          <a:spcPct val="0"/>
                        </a:spcBef>
                        <a:spcAft>
                          <a:spcPct val="40000"/>
                        </a:spcAft>
                        <a:defRPr sz="1000">
                          <a:solidFill>
                            <a:schemeClr val="tx1"/>
                          </a:solidFill>
                          <a:latin typeface="Verdana" pitchFamily="34" charset="0"/>
                        </a:defRPr>
                      </a:lvl7pPr>
                      <a:lvl8pPr marL="3429000" indent="-228600" eaLnBrk="0" fontAlgn="base" hangingPunct="0">
                        <a:spcBef>
                          <a:spcPct val="0"/>
                        </a:spcBef>
                        <a:spcAft>
                          <a:spcPct val="40000"/>
                        </a:spcAft>
                        <a:defRPr sz="1000">
                          <a:solidFill>
                            <a:schemeClr val="tx1"/>
                          </a:solidFill>
                          <a:latin typeface="Verdana" pitchFamily="34" charset="0"/>
                        </a:defRPr>
                      </a:lvl8pPr>
                      <a:lvl9pPr marL="3886200" indent="-228600" eaLnBrk="0" fontAlgn="base" hangingPunct="0">
                        <a:spcBef>
                          <a:spcPct val="0"/>
                        </a:spcBef>
                        <a:spcAft>
                          <a:spcPct val="40000"/>
                        </a:spcAft>
                        <a:defRPr sz="10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Political/ Legal</a:t>
                      </a:r>
                    </a:p>
                  </a:txBody>
                  <a:tcPr marL="61718" marR="61718" marT="0" marB="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Aft>
                          <a:spcPct val="40000"/>
                        </a:spcAft>
                        <a:buFont typeface="Arial" charset="0"/>
                        <a:defRPr>
                          <a:solidFill>
                            <a:schemeClr val="tx1"/>
                          </a:solidFill>
                          <a:latin typeface="Verdana" pitchFamily="34" charset="0"/>
                        </a:defRPr>
                      </a:lvl1pPr>
                      <a:lvl2pPr marL="742950" indent="-285750" eaLnBrk="0" hangingPunct="0">
                        <a:spcAft>
                          <a:spcPct val="40000"/>
                        </a:spcAft>
                        <a:buSzPct val="90000"/>
                        <a:buFont typeface="Arial" charset="0"/>
                        <a:defRPr>
                          <a:solidFill>
                            <a:schemeClr val="tx1"/>
                          </a:solidFill>
                          <a:latin typeface="Verdana" pitchFamily="34" charset="0"/>
                        </a:defRPr>
                      </a:lvl2pPr>
                      <a:lvl3pPr marL="1143000" indent="-228600" eaLnBrk="0" hangingPunct="0">
                        <a:spcAft>
                          <a:spcPct val="40000"/>
                        </a:spcAft>
                        <a:defRPr sz="1400">
                          <a:solidFill>
                            <a:schemeClr val="tx1"/>
                          </a:solidFill>
                          <a:latin typeface="Verdana" pitchFamily="34" charset="0"/>
                        </a:defRPr>
                      </a:lvl3pPr>
                      <a:lvl4pPr marL="1600200" indent="-228600" eaLnBrk="0" hangingPunct="0">
                        <a:spcAft>
                          <a:spcPct val="40000"/>
                        </a:spcAft>
                        <a:buSzPct val="90000"/>
                        <a:buFont typeface="Arial" charset="0"/>
                        <a:defRPr sz="1400">
                          <a:solidFill>
                            <a:schemeClr val="tx1"/>
                          </a:solidFill>
                          <a:latin typeface="Verdana" pitchFamily="34" charset="0"/>
                        </a:defRPr>
                      </a:lvl4pPr>
                      <a:lvl5pPr marL="2057400" indent="-228600" eaLnBrk="0" hangingPunct="0">
                        <a:spcAft>
                          <a:spcPct val="40000"/>
                        </a:spcAft>
                        <a:defRPr sz="1000">
                          <a:solidFill>
                            <a:schemeClr val="tx1"/>
                          </a:solidFill>
                          <a:latin typeface="Verdana" pitchFamily="34" charset="0"/>
                        </a:defRPr>
                      </a:lvl5pPr>
                      <a:lvl6pPr marL="2514600" indent="-228600" eaLnBrk="0" fontAlgn="base" hangingPunct="0">
                        <a:spcBef>
                          <a:spcPct val="0"/>
                        </a:spcBef>
                        <a:spcAft>
                          <a:spcPct val="40000"/>
                        </a:spcAft>
                        <a:defRPr sz="1000">
                          <a:solidFill>
                            <a:schemeClr val="tx1"/>
                          </a:solidFill>
                          <a:latin typeface="Verdana" pitchFamily="34" charset="0"/>
                        </a:defRPr>
                      </a:lvl6pPr>
                      <a:lvl7pPr marL="2971800" indent="-228600" eaLnBrk="0" fontAlgn="base" hangingPunct="0">
                        <a:spcBef>
                          <a:spcPct val="0"/>
                        </a:spcBef>
                        <a:spcAft>
                          <a:spcPct val="40000"/>
                        </a:spcAft>
                        <a:defRPr sz="1000">
                          <a:solidFill>
                            <a:schemeClr val="tx1"/>
                          </a:solidFill>
                          <a:latin typeface="Verdana" pitchFamily="34" charset="0"/>
                        </a:defRPr>
                      </a:lvl7pPr>
                      <a:lvl8pPr marL="3429000" indent="-228600" eaLnBrk="0" fontAlgn="base" hangingPunct="0">
                        <a:spcBef>
                          <a:spcPct val="0"/>
                        </a:spcBef>
                        <a:spcAft>
                          <a:spcPct val="40000"/>
                        </a:spcAft>
                        <a:defRPr sz="1000">
                          <a:solidFill>
                            <a:schemeClr val="tx1"/>
                          </a:solidFill>
                          <a:latin typeface="Verdana" pitchFamily="34" charset="0"/>
                        </a:defRPr>
                      </a:lvl8pPr>
                      <a:lvl9pPr marL="3886200" indent="-228600" eaLnBrk="0" fontAlgn="base" hangingPunct="0">
                        <a:spcBef>
                          <a:spcPct val="0"/>
                        </a:spcBef>
                        <a:spcAft>
                          <a:spcPct val="40000"/>
                        </a:spcAft>
                        <a:defRPr sz="10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37 Indicators</a:t>
                      </a:r>
                      <a:endParaRPr kumimoji="0" lang="en-US" altLang="en-US" sz="2400" b="0"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txBody>
                  <a:tcPr marL="61718" marR="61718" marT="0" marB="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r h="1263885">
                <a:tc>
                  <a:txBody>
                    <a:bodyPr/>
                    <a:lstStyle>
                      <a:lvl1pPr eaLnBrk="0" hangingPunct="0">
                        <a:spcAft>
                          <a:spcPct val="40000"/>
                        </a:spcAft>
                        <a:buFont typeface="Arial" charset="0"/>
                        <a:defRPr>
                          <a:solidFill>
                            <a:schemeClr val="tx1"/>
                          </a:solidFill>
                          <a:latin typeface="Verdana" pitchFamily="34" charset="0"/>
                        </a:defRPr>
                      </a:lvl1pPr>
                      <a:lvl2pPr marL="742950" indent="-285750" eaLnBrk="0" hangingPunct="0">
                        <a:spcAft>
                          <a:spcPct val="40000"/>
                        </a:spcAft>
                        <a:buSzPct val="90000"/>
                        <a:buFont typeface="Arial" charset="0"/>
                        <a:defRPr>
                          <a:solidFill>
                            <a:schemeClr val="tx1"/>
                          </a:solidFill>
                          <a:latin typeface="Verdana" pitchFamily="34" charset="0"/>
                        </a:defRPr>
                      </a:lvl2pPr>
                      <a:lvl3pPr marL="1143000" indent="-228600" eaLnBrk="0" hangingPunct="0">
                        <a:spcAft>
                          <a:spcPct val="40000"/>
                        </a:spcAft>
                        <a:defRPr sz="1400">
                          <a:solidFill>
                            <a:schemeClr val="tx1"/>
                          </a:solidFill>
                          <a:latin typeface="Verdana" pitchFamily="34" charset="0"/>
                        </a:defRPr>
                      </a:lvl3pPr>
                      <a:lvl4pPr marL="1600200" indent="-228600" eaLnBrk="0" hangingPunct="0">
                        <a:spcAft>
                          <a:spcPct val="40000"/>
                        </a:spcAft>
                        <a:buSzPct val="90000"/>
                        <a:buFont typeface="Arial" charset="0"/>
                        <a:defRPr sz="1400">
                          <a:solidFill>
                            <a:schemeClr val="tx1"/>
                          </a:solidFill>
                          <a:latin typeface="Verdana" pitchFamily="34" charset="0"/>
                        </a:defRPr>
                      </a:lvl4pPr>
                      <a:lvl5pPr marL="2057400" indent="-228600" eaLnBrk="0" hangingPunct="0">
                        <a:spcAft>
                          <a:spcPct val="40000"/>
                        </a:spcAft>
                        <a:defRPr sz="1000">
                          <a:solidFill>
                            <a:schemeClr val="tx1"/>
                          </a:solidFill>
                          <a:latin typeface="Verdana" pitchFamily="34" charset="0"/>
                        </a:defRPr>
                      </a:lvl5pPr>
                      <a:lvl6pPr marL="2514600" indent="-228600" eaLnBrk="0" fontAlgn="base" hangingPunct="0">
                        <a:spcBef>
                          <a:spcPct val="0"/>
                        </a:spcBef>
                        <a:spcAft>
                          <a:spcPct val="40000"/>
                        </a:spcAft>
                        <a:defRPr sz="1000">
                          <a:solidFill>
                            <a:schemeClr val="tx1"/>
                          </a:solidFill>
                          <a:latin typeface="Verdana" pitchFamily="34" charset="0"/>
                        </a:defRPr>
                      </a:lvl6pPr>
                      <a:lvl7pPr marL="2971800" indent="-228600" eaLnBrk="0" fontAlgn="base" hangingPunct="0">
                        <a:spcBef>
                          <a:spcPct val="0"/>
                        </a:spcBef>
                        <a:spcAft>
                          <a:spcPct val="40000"/>
                        </a:spcAft>
                        <a:defRPr sz="1000">
                          <a:solidFill>
                            <a:schemeClr val="tx1"/>
                          </a:solidFill>
                          <a:latin typeface="Verdana" pitchFamily="34" charset="0"/>
                        </a:defRPr>
                      </a:lvl7pPr>
                      <a:lvl8pPr marL="3429000" indent="-228600" eaLnBrk="0" fontAlgn="base" hangingPunct="0">
                        <a:spcBef>
                          <a:spcPct val="0"/>
                        </a:spcBef>
                        <a:spcAft>
                          <a:spcPct val="40000"/>
                        </a:spcAft>
                        <a:defRPr sz="1000">
                          <a:solidFill>
                            <a:schemeClr val="tx1"/>
                          </a:solidFill>
                          <a:latin typeface="Verdana" pitchFamily="34" charset="0"/>
                        </a:defRPr>
                      </a:lvl8pPr>
                      <a:lvl9pPr marL="3886200" indent="-228600" eaLnBrk="0" fontAlgn="base" hangingPunct="0">
                        <a:spcBef>
                          <a:spcPct val="0"/>
                        </a:spcBef>
                        <a:spcAft>
                          <a:spcPct val="40000"/>
                        </a:spcAft>
                        <a:defRPr sz="10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Economic/ Cultural/ Social</a:t>
                      </a:r>
                    </a:p>
                  </a:txBody>
                  <a:tcPr marL="61718" marR="61718" marT="0" marB="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B5E9"/>
                    </a:solidFill>
                  </a:tcPr>
                </a:tc>
                <a:tc>
                  <a:txBody>
                    <a:bodyPr/>
                    <a:lstStyle>
                      <a:lvl1pPr eaLnBrk="0" hangingPunct="0">
                        <a:spcAft>
                          <a:spcPct val="40000"/>
                        </a:spcAft>
                        <a:buFont typeface="Arial" charset="0"/>
                        <a:defRPr>
                          <a:solidFill>
                            <a:schemeClr val="tx1"/>
                          </a:solidFill>
                          <a:latin typeface="Verdana" pitchFamily="34" charset="0"/>
                        </a:defRPr>
                      </a:lvl1pPr>
                      <a:lvl2pPr marL="742950" indent="-285750" eaLnBrk="0" hangingPunct="0">
                        <a:spcAft>
                          <a:spcPct val="40000"/>
                        </a:spcAft>
                        <a:buSzPct val="90000"/>
                        <a:buFont typeface="Arial" charset="0"/>
                        <a:defRPr>
                          <a:solidFill>
                            <a:schemeClr val="tx1"/>
                          </a:solidFill>
                          <a:latin typeface="Verdana" pitchFamily="34" charset="0"/>
                        </a:defRPr>
                      </a:lvl2pPr>
                      <a:lvl3pPr marL="1143000" indent="-228600" eaLnBrk="0" hangingPunct="0">
                        <a:spcAft>
                          <a:spcPct val="40000"/>
                        </a:spcAft>
                        <a:defRPr sz="1400">
                          <a:solidFill>
                            <a:schemeClr val="tx1"/>
                          </a:solidFill>
                          <a:latin typeface="Verdana" pitchFamily="34" charset="0"/>
                        </a:defRPr>
                      </a:lvl3pPr>
                      <a:lvl4pPr marL="1600200" indent="-228600" eaLnBrk="0" hangingPunct="0">
                        <a:spcAft>
                          <a:spcPct val="40000"/>
                        </a:spcAft>
                        <a:buSzPct val="90000"/>
                        <a:buFont typeface="Arial" charset="0"/>
                        <a:defRPr sz="1400">
                          <a:solidFill>
                            <a:schemeClr val="tx1"/>
                          </a:solidFill>
                          <a:latin typeface="Verdana" pitchFamily="34" charset="0"/>
                        </a:defRPr>
                      </a:lvl4pPr>
                      <a:lvl5pPr marL="2057400" indent="-228600" eaLnBrk="0" hangingPunct="0">
                        <a:spcAft>
                          <a:spcPct val="40000"/>
                        </a:spcAft>
                        <a:defRPr sz="1000">
                          <a:solidFill>
                            <a:schemeClr val="tx1"/>
                          </a:solidFill>
                          <a:latin typeface="Verdana" pitchFamily="34" charset="0"/>
                        </a:defRPr>
                      </a:lvl5pPr>
                      <a:lvl6pPr marL="2514600" indent="-228600" eaLnBrk="0" fontAlgn="base" hangingPunct="0">
                        <a:spcBef>
                          <a:spcPct val="0"/>
                        </a:spcBef>
                        <a:spcAft>
                          <a:spcPct val="40000"/>
                        </a:spcAft>
                        <a:defRPr sz="1000">
                          <a:solidFill>
                            <a:schemeClr val="tx1"/>
                          </a:solidFill>
                          <a:latin typeface="Verdana" pitchFamily="34" charset="0"/>
                        </a:defRPr>
                      </a:lvl6pPr>
                      <a:lvl7pPr marL="2971800" indent="-228600" eaLnBrk="0" fontAlgn="base" hangingPunct="0">
                        <a:spcBef>
                          <a:spcPct val="0"/>
                        </a:spcBef>
                        <a:spcAft>
                          <a:spcPct val="40000"/>
                        </a:spcAft>
                        <a:defRPr sz="1000">
                          <a:solidFill>
                            <a:schemeClr val="tx1"/>
                          </a:solidFill>
                          <a:latin typeface="Verdana" pitchFamily="34" charset="0"/>
                        </a:defRPr>
                      </a:lvl7pPr>
                      <a:lvl8pPr marL="3429000" indent="-228600" eaLnBrk="0" fontAlgn="base" hangingPunct="0">
                        <a:spcBef>
                          <a:spcPct val="0"/>
                        </a:spcBef>
                        <a:spcAft>
                          <a:spcPct val="40000"/>
                        </a:spcAft>
                        <a:defRPr sz="1000">
                          <a:solidFill>
                            <a:schemeClr val="tx1"/>
                          </a:solidFill>
                          <a:latin typeface="Verdana" pitchFamily="34" charset="0"/>
                        </a:defRPr>
                      </a:lvl8pPr>
                      <a:lvl9pPr marL="3886200" indent="-228600" eaLnBrk="0" fontAlgn="base" hangingPunct="0">
                        <a:spcBef>
                          <a:spcPct val="0"/>
                        </a:spcBef>
                        <a:spcAft>
                          <a:spcPct val="40000"/>
                        </a:spcAft>
                        <a:defRPr sz="10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51 Indicators</a:t>
                      </a:r>
                      <a:endParaRPr kumimoji="0" lang="en-US" altLang="en-US" sz="2400" b="0"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txBody>
                  <a:tcPr marL="61718" marR="61718" marT="0" marB="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B5E9"/>
                    </a:solidFill>
                  </a:tcPr>
                </a:tc>
              </a:tr>
            </a:tbl>
          </a:graphicData>
        </a:graphic>
      </p:graphicFrame>
      <p:sp>
        <p:nvSpPr>
          <p:cNvPr id="16" name="Rectangle 15"/>
          <p:cNvSpPr/>
          <p:nvPr/>
        </p:nvSpPr>
        <p:spPr>
          <a:xfrm>
            <a:off x="411484" y="4168630"/>
            <a:ext cx="3071480" cy="2566018"/>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72569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73556"/>
          </a:xfrm>
        </p:spPr>
        <p:txBody>
          <a:bodyPr/>
          <a:lstStyle/>
          <a:p>
            <a:r>
              <a:rPr lang="en-US" dirty="0" smtClean="0">
                <a:latin typeface="Copperplate Light SSi" panose="020B0500000000000000" pitchFamily="34" charset="0"/>
              </a:rPr>
              <a:t>Planning for HRIA</a:t>
            </a:r>
            <a:endParaRPr lang="en-US" dirty="0">
              <a:latin typeface="Copperplate Light SSi" panose="020B0500000000000000" pitchFamily="34" charset="0"/>
            </a:endParaRPr>
          </a:p>
        </p:txBody>
      </p:sp>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Diagram 4"/>
          <p:cNvGraphicFramePr/>
          <p:nvPr/>
        </p:nvGraphicFramePr>
        <p:xfrm>
          <a:off x="628650" y="1441094"/>
          <a:ext cx="7886700" cy="53035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3"/>
          <p:cNvSpPr>
            <a:spLocks noChangeArrowheads="1"/>
          </p:cNvSpPr>
          <p:nvPr/>
        </p:nvSpPr>
        <p:spPr bwMode="auto">
          <a:xfrm>
            <a:off x="0" y="41100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628650" y="5411971"/>
            <a:ext cx="7962457" cy="1332641"/>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52893" y="1338683"/>
            <a:ext cx="7962457" cy="2042469"/>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17710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p:cNvGraphicFramePr/>
          <p:nvPr>
            <p:extLst>
              <p:ext uri="{D42A27DB-BD31-4B8C-83A1-F6EECF244321}">
                <p14:modId xmlns:p14="http://schemas.microsoft.com/office/powerpoint/2010/main" val="1345670306"/>
              </p:ext>
            </p:extLst>
          </p:nvPr>
        </p:nvGraphicFramePr>
        <p:xfrm>
          <a:off x="450679" y="1619925"/>
          <a:ext cx="2993091" cy="4918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291" name="Slide Number Placeholder 4"/>
          <p:cNvSpPr>
            <a:spLocks noGrp="1"/>
          </p:cNvSpPr>
          <p:nvPr>
            <p:ph type="sldNum" sz="quarter" idx="11"/>
          </p:nvPr>
        </p:nvSpPr>
        <p:spPr>
          <a:noFill/>
        </p:spPr>
        <p:txBody>
          <a:bodyPr/>
          <a:lstStyle>
            <a:lvl1pPr eaLnBrk="0" hangingPunct="0">
              <a:spcAft>
                <a:spcPct val="40000"/>
              </a:spcAft>
              <a:buFont typeface="Arial" charset="0"/>
              <a:defRPr sz="2000">
                <a:solidFill>
                  <a:schemeClr val="tx1"/>
                </a:solidFill>
                <a:latin typeface="Verdana" pitchFamily="34" charset="0"/>
              </a:defRPr>
            </a:lvl1pPr>
            <a:lvl2pPr marL="742950" indent="-285750" eaLnBrk="0" hangingPunct="0">
              <a:spcAft>
                <a:spcPct val="40000"/>
              </a:spcAft>
              <a:buSzPct val="90000"/>
              <a:buFont typeface="Arial" charset="0"/>
              <a:buAutoNum type="arabicPeriod"/>
              <a:defRPr sz="2000">
                <a:solidFill>
                  <a:schemeClr val="tx1"/>
                </a:solidFill>
                <a:latin typeface="Verdana" pitchFamily="34" charset="0"/>
              </a:defRPr>
            </a:lvl2pPr>
            <a:lvl3pPr marL="1143000" indent="-228600" eaLnBrk="0" hangingPunct="0">
              <a:spcAft>
                <a:spcPct val="40000"/>
              </a:spcAft>
              <a:defRPr sz="1600">
                <a:solidFill>
                  <a:schemeClr val="tx1"/>
                </a:solidFill>
                <a:latin typeface="Verdana" pitchFamily="34" charset="0"/>
              </a:defRPr>
            </a:lvl3pPr>
            <a:lvl4pPr marL="1600200" indent="-228600" eaLnBrk="0" hangingPunct="0">
              <a:spcAft>
                <a:spcPct val="40000"/>
              </a:spcAft>
              <a:buSzPct val="90000"/>
              <a:buFont typeface="Arial" charset="0"/>
              <a:buAutoNum type="arabicPeriod"/>
              <a:defRPr sz="1600">
                <a:solidFill>
                  <a:schemeClr val="tx1"/>
                </a:solidFill>
                <a:latin typeface="Verdana" pitchFamily="34" charset="0"/>
              </a:defRPr>
            </a:lvl4pPr>
            <a:lvl5pPr marL="2057400" indent="-228600" eaLnBrk="0" hangingPunct="0">
              <a:spcAft>
                <a:spcPct val="40000"/>
              </a:spcAft>
              <a:defRPr sz="1200">
                <a:solidFill>
                  <a:schemeClr val="tx1"/>
                </a:solidFill>
                <a:latin typeface="Verdana" pitchFamily="34" charset="0"/>
              </a:defRPr>
            </a:lvl5pPr>
            <a:lvl6pPr marL="2514600" indent="-228600" eaLnBrk="0" fontAlgn="base" hangingPunct="0">
              <a:spcBef>
                <a:spcPct val="0"/>
              </a:spcBef>
              <a:spcAft>
                <a:spcPct val="40000"/>
              </a:spcAft>
              <a:defRPr sz="1200">
                <a:solidFill>
                  <a:schemeClr val="tx1"/>
                </a:solidFill>
                <a:latin typeface="Verdana" pitchFamily="34" charset="0"/>
              </a:defRPr>
            </a:lvl6pPr>
            <a:lvl7pPr marL="2971800" indent="-228600" eaLnBrk="0" fontAlgn="base" hangingPunct="0">
              <a:spcBef>
                <a:spcPct val="0"/>
              </a:spcBef>
              <a:spcAft>
                <a:spcPct val="40000"/>
              </a:spcAft>
              <a:defRPr sz="1200">
                <a:solidFill>
                  <a:schemeClr val="tx1"/>
                </a:solidFill>
                <a:latin typeface="Verdana" pitchFamily="34" charset="0"/>
              </a:defRPr>
            </a:lvl7pPr>
            <a:lvl8pPr marL="3429000" indent="-228600" eaLnBrk="0" fontAlgn="base" hangingPunct="0">
              <a:spcBef>
                <a:spcPct val="0"/>
              </a:spcBef>
              <a:spcAft>
                <a:spcPct val="40000"/>
              </a:spcAft>
              <a:defRPr sz="1200">
                <a:solidFill>
                  <a:schemeClr val="tx1"/>
                </a:solidFill>
                <a:latin typeface="Verdana" pitchFamily="34" charset="0"/>
              </a:defRPr>
            </a:lvl8pPr>
            <a:lvl9pPr marL="3886200" indent="-228600" eaLnBrk="0" fontAlgn="base" hangingPunct="0">
              <a:spcBef>
                <a:spcPct val="0"/>
              </a:spcBef>
              <a:spcAft>
                <a:spcPct val="40000"/>
              </a:spcAft>
              <a:defRPr sz="1200">
                <a:solidFill>
                  <a:schemeClr val="tx1"/>
                </a:solidFill>
                <a:latin typeface="Verdana" pitchFamily="34" charset="0"/>
              </a:defRPr>
            </a:lvl9pPr>
          </a:lstStyle>
          <a:p>
            <a:pPr eaLnBrk="1" hangingPunct="1">
              <a:spcAft>
                <a:spcPct val="0"/>
              </a:spcAft>
              <a:buFontTx/>
              <a:buNone/>
            </a:pPr>
            <a:fld id="{8AADB4AE-91B1-41FC-AC67-E8036904746A}" type="slidenum">
              <a:rPr lang="en-US" altLang="en-US" sz="1000" smtClean="0">
                <a:latin typeface="Arial" charset="0"/>
              </a:rPr>
              <a:pPr eaLnBrk="1" hangingPunct="1">
                <a:spcAft>
                  <a:spcPct val="0"/>
                </a:spcAft>
                <a:buFontTx/>
                <a:buNone/>
              </a:pPr>
              <a:t>13</a:t>
            </a:fld>
            <a:endParaRPr lang="en-US" altLang="en-US" sz="1000" smtClean="0">
              <a:latin typeface="Arial" charset="0"/>
            </a:endParaRPr>
          </a:p>
        </p:txBody>
      </p:sp>
      <p:sp>
        <p:nvSpPr>
          <p:cNvPr id="12292" name="Rectangle 2"/>
          <p:cNvSpPr>
            <a:spLocks noGrp="1" noChangeArrowheads="1"/>
          </p:cNvSpPr>
          <p:nvPr>
            <p:ph type="title"/>
          </p:nvPr>
        </p:nvSpPr>
        <p:spPr>
          <a:xfrm>
            <a:off x="628650" y="365127"/>
            <a:ext cx="7886700" cy="697736"/>
          </a:xfrm>
          <a:solidFill>
            <a:srgbClr val="23E148"/>
          </a:solidFill>
        </p:spPr>
        <p:txBody>
          <a:bodyPr/>
          <a:lstStyle/>
          <a:p>
            <a:pPr eaLnBrk="1" hangingPunct="1"/>
            <a:r>
              <a:rPr lang="en-GB" altLang="en-US" dirty="0" smtClean="0">
                <a:latin typeface="Copperplate Light SSi" panose="020B0500000000000000" pitchFamily="34" charset="0"/>
              </a:rPr>
              <a:t>Field-based HRIA</a:t>
            </a:r>
            <a:endParaRPr lang="en-GB" altLang="en-US" dirty="0" smtClean="0">
              <a:latin typeface="Copperplate Light SSi" panose="020B0500000000000000" pitchFamily="34" charset="0"/>
            </a:endParaRPr>
          </a:p>
        </p:txBody>
      </p:sp>
      <p:graphicFrame>
        <p:nvGraphicFramePr>
          <p:cNvPr id="2" name="Diagram 1"/>
          <p:cNvGraphicFramePr/>
          <p:nvPr>
            <p:extLst>
              <p:ext uri="{D42A27DB-BD31-4B8C-83A1-F6EECF244321}">
                <p14:modId xmlns:p14="http://schemas.microsoft.com/office/powerpoint/2010/main" val="2425867968"/>
              </p:ext>
            </p:extLst>
          </p:nvPr>
        </p:nvGraphicFramePr>
        <p:xfrm>
          <a:off x="3487812" y="1808173"/>
          <a:ext cx="5656188" cy="434807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8148115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4"/>
          <p:cNvSpPr>
            <a:spLocks noGrp="1"/>
          </p:cNvSpPr>
          <p:nvPr>
            <p:ph type="sldNum" sz="quarter" idx="11"/>
          </p:nvPr>
        </p:nvSpPr>
        <p:spPr>
          <a:noFill/>
        </p:spPr>
        <p:txBody>
          <a:bodyPr/>
          <a:lstStyle>
            <a:lvl1pPr eaLnBrk="0" hangingPunct="0">
              <a:spcAft>
                <a:spcPct val="40000"/>
              </a:spcAft>
              <a:buFont typeface="Arial" charset="0"/>
              <a:defRPr sz="2000">
                <a:solidFill>
                  <a:schemeClr val="tx1"/>
                </a:solidFill>
                <a:latin typeface="Verdana" pitchFamily="34" charset="0"/>
              </a:defRPr>
            </a:lvl1pPr>
            <a:lvl2pPr marL="742950" indent="-285750" eaLnBrk="0" hangingPunct="0">
              <a:spcAft>
                <a:spcPct val="40000"/>
              </a:spcAft>
              <a:buSzPct val="90000"/>
              <a:buFont typeface="Arial" charset="0"/>
              <a:buAutoNum type="arabicPeriod"/>
              <a:defRPr sz="2000">
                <a:solidFill>
                  <a:schemeClr val="tx1"/>
                </a:solidFill>
                <a:latin typeface="Verdana" pitchFamily="34" charset="0"/>
              </a:defRPr>
            </a:lvl2pPr>
            <a:lvl3pPr marL="1143000" indent="-228600" eaLnBrk="0" hangingPunct="0">
              <a:spcAft>
                <a:spcPct val="40000"/>
              </a:spcAft>
              <a:defRPr sz="1600">
                <a:solidFill>
                  <a:schemeClr val="tx1"/>
                </a:solidFill>
                <a:latin typeface="Verdana" pitchFamily="34" charset="0"/>
              </a:defRPr>
            </a:lvl3pPr>
            <a:lvl4pPr marL="1600200" indent="-228600" eaLnBrk="0" hangingPunct="0">
              <a:spcAft>
                <a:spcPct val="40000"/>
              </a:spcAft>
              <a:buSzPct val="90000"/>
              <a:buFont typeface="Arial" charset="0"/>
              <a:buAutoNum type="arabicPeriod"/>
              <a:defRPr sz="1600">
                <a:solidFill>
                  <a:schemeClr val="tx1"/>
                </a:solidFill>
                <a:latin typeface="Verdana" pitchFamily="34" charset="0"/>
              </a:defRPr>
            </a:lvl4pPr>
            <a:lvl5pPr marL="2057400" indent="-228600" eaLnBrk="0" hangingPunct="0">
              <a:spcAft>
                <a:spcPct val="40000"/>
              </a:spcAft>
              <a:defRPr sz="1200">
                <a:solidFill>
                  <a:schemeClr val="tx1"/>
                </a:solidFill>
                <a:latin typeface="Verdana" pitchFamily="34" charset="0"/>
              </a:defRPr>
            </a:lvl5pPr>
            <a:lvl6pPr marL="2514600" indent="-228600" eaLnBrk="0" fontAlgn="base" hangingPunct="0">
              <a:spcBef>
                <a:spcPct val="0"/>
              </a:spcBef>
              <a:spcAft>
                <a:spcPct val="40000"/>
              </a:spcAft>
              <a:defRPr sz="1200">
                <a:solidFill>
                  <a:schemeClr val="tx1"/>
                </a:solidFill>
                <a:latin typeface="Verdana" pitchFamily="34" charset="0"/>
              </a:defRPr>
            </a:lvl6pPr>
            <a:lvl7pPr marL="2971800" indent="-228600" eaLnBrk="0" fontAlgn="base" hangingPunct="0">
              <a:spcBef>
                <a:spcPct val="0"/>
              </a:spcBef>
              <a:spcAft>
                <a:spcPct val="40000"/>
              </a:spcAft>
              <a:defRPr sz="1200">
                <a:solidFill>
                  <a:schemeClr val="tx1"/>
                </a:solidFill>
                <a:latin typeface="Verdana" pitchFamily="34" charset="0"/>
              </a:defRPr>
            </a:lvl7pPr>
            <a:lvl8pPr marL="3429000" indent="-228600" eaLnBrk="0" fontAlgn="base" hangingPunct="0">
              <a:spcBef>
                <a:spcPct val="0"/>
              </a:spcBef>
              <a:spcAft>
                <a:spcPct val="40000"/>
              </a:spcAft>
              <a:defRPr sz="1200">
                <a:solidFill>
                  <a:schemeClr val="tx1"/>
                </a:solidFill>
                <a:latin typeface="Verdana" pitchFamily="34" charset="0"/>
              </a:defRPr>
            </a:lvl8pPr>
            <a:lvl9pPr marL="3886200" indent="-228600" eaLnBrk="0" fontAlgn="base" hangingPunct="0">
              <a:spcBef>
                <a:spcPct val="0"/>
              </a:spcBef>
              <a:spcAft>
                <a:spcPct val="40000"/>
              </a:spcAft>
              <a:defRPr sz="1200">
                <a:solidFill>
                  <a:schemeClr val="tx1"/>
                </a:solidFill>
                <a:latin typeface="Verdana" pitchFamily="34" charset="0"/>
              </a:defRPr>
            </a:lvl9pPr>
          </a:lstStyle>
          <a:p>
            <a:pPr eaLnBrk="1" hangingPunct="1">
              <a:spcAft>
                <a:spcPct val="0"/>
              </a:spcAft>
              <a:buFontTx/>
              <a:buNone/>
            </a:pPr>
            <a:fld id="{8AADB4AE-91B1-41FC-AC67-E8036904746A}" type="slidenum">
              <a:rPr lang="en-US" altLang="en-US" sz="1000" smtClean="0">
                <a:latin typeface="Arial" charset="0"/>
              </a:rPr>
              <a:pPr eaLnBrk="1" hangingPunct="1">
                <a:spcAft>
                  <a:spcPct val="0"/>
                </a:spcAft>
                <a:buFontTx/>
                <a:buNone/>
              </a:pPr>
              <a:t>14</a:t>
            </a:fld>
            <a:endParaRPr lang="en-US" altLang="en-US" sz="1000" smtClean="0">
              <a:latin typeface="Arial" charset="0"/>
            </a:endParaRPr>
          </a:p>
        </p:txBody>
      </p:sp>
      <p:sp>
        <p:nvSpPr>
          <p:cNvPr id="12292" name="Rectangle 2"/>
          <p:cNvSpPr>
            <a:spLocks noGrp="1" noChangeArrowheads="1"/>
          </p:cNvSpPr>
          <p:nvPr>
            <p:ph type="title"/>
          </p:nvPr>
        </p:nvSpPr>
        <p:spPr>
          <a:xfrm>
            <a:off x="628650" y="365127"/>
            <a:ext cx="7886700" cy="697736"/>
          </a:xfrm>
          <a:solidFill>
            <a:srgbClr val="23E148"/>
          </a:solidFill>
        </p:spPr>
        <p:txBody>
          <a:bodyPr/>
          <a:lstStyle/>
          <a:p>
            <a:pPr eaLnBrk="1" hangingPunct="1"/>
            <a:r>
              <a:rPr lang="en-GB" altLang="en-US" dirty="0" smtClean="0">
                <a:latin typeface="Copperplate Light SSi" panose="020B0500000000000000" pitchFamily="34" charset="0"/>
              </a:rPr>
              <a:t>Field-based HRIA</a:t>
            </a:r>
            <a:endParaRPr lang="en-GB" altLang="en-US" dirty="0" smtClean="0">
              <a:latin typeface="Copperplate Light SSi" panose="020B0500000000000000" pitchFamily="34" charset="0"/>
            </a:endParaRPr>
          </a:p>
        </p:txBody>
      </p:sp>
      <p:graphicFrame>
        <p:nvGraphicFramePr>
          <p:cNvPr id="6" name="Diagram 5"/>
          <p:cNvGraphicFramePr/>
          <p:nvPr>
            <p:extLst>
              <p:ext uri="{D42A27DB-BD31-4B8C-83A1-F6EECF244321}">
                <p14:modId xmlns:p14="http://schemas.microsoft.com/office/powerpoint/2010/main" val="3300938895"/>
              </p:ext>
            </p:extLst>
          </p:nvPr>
        </p:nvGraphicFramePr>
        <p:xfrm>
          <a:off x="3487812" y="1808173"/>
          <a:ext cx="5656188" cy="4348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ext uri="{D42A27DB-BD31-4B8C-83A1-F6EECF244321}">
                <p14:modId xmlns:p14="http://schemas.microsoft.com/office/powerpoint/2010/main" val="883343837"/>
              </p:ext>
            </p:extLst>
          </p:nvPr>
        </p:nvGraphicFramePr>
        <p:xfrm>
          <a:off x="450679" y="1619925"/>
          <a:ext cx="2993091" cy="49189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2314512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4"/>
          <p:cNvSpPr>
            <a:spLocks noGrp="1"/>
          </p:cNvSpPr>
          <p:nvPr>
            <p:ph type="sldNum" sz="quarter" idx="11"/>
          </p:nvPr>
        </p:nvSpPr>
        <p:spPr>
          <a:noFill/>
        </p:spPr>
        <p:txBody>
          <a:bodyPr/>
          <a:lstStyle>
            <a:lvl1pPr eaLnBrk="0" hangingPunct="0">
              <a:spcAft>
                <a:spcPct val="40000"/>
              </a:spcAft>
              <a:buFont typeface="Arial" charset="0"/>
              <a:defRPr sz="2000">
                <a:solidFill>
                  <a:schemeClr val="tx1"/>
                </a:solidFill>
                <a:latin typeface="Verdana" pitchFamily="34" charset="0"/>
              </a:defRPr>
            </a:lvl1pPr>
            <a:lvl2pPr marL="742950" indent="-285750" eaLnBrk="0" hangingPunct="0">
              <a:spcAft>
                <a:spcPct val="40000"/>
              </a:spcAft>
              <a:buSzPct val="90000"/>
              <a:buFont typeface="Arial" charset="0"/>
              <a:buAutoNum type="arabicPeriod"/>
              <a:defRPr sz="2000">
                <a:solidFill>
                  <a:schemeClr val="tx1"/>
                </a:solidFill>
                <a:latin typeface="Verdana" pitchFamily="34" charset="0"/>
              </a:defRPr>
            </a:lvl2pPr>
            <a:lvl3pPr marL="1143000" indent="-228600" eaLnBrk="0" hangingPunct="0">
              <a:spcAft>
                <a:spcPct val="40000"/>
              </a:spcAft>
              <a:defRPr sz="1600">
                <a:solidFill>
                  <a:schemeClr val="tx1"/>
                </a:solidFill>
                <a:latin typeface="Verdana" pitchFamily="34" charset="0"/>
              </a:defRPr>
            </a:lvl3pPr>
            <a:lvl4pPr marL="1600200" indent="-228600" eaLnBrk="0" hangingPunct="0">
              <a:spcAft>
                <a:spcPct val="40000"/>
              </a:spcAft>
              <a:buSzPct val="90000"/>
              <a:buFont typeface="Arial" charset="0"/>
              <a:buAutoNum type="arabicPeriod"/>
              <a:defRPr sz="1600">
                <a:solidFill>
                  <a:schemeClr val="tx1"/>
                </a:solidFill>
                <a:latin typeface="Verdana" pitchFamily="34" charset="0"/>
              </a:defRPr>
            </a:lvl4pPr>
            <a:lvl5pPr marL="2057400" indent="-228600" eaLnBrk="0" hangingPunct="0">
              <a:spcAft>
                <a:spcPct val="40000"/>
              </a:spcAft>
              <a:defRPr sz="1200">
                <a:solidFill>
                  <a:schemeClr val="tx1"/>
                </a:solidFill>
                <a:latin typeface="Verdana" pitchFamily="34" charset="0"/>
              </a:defRPr>
            </a:lvl5pPr>
            <a:lvl6pPr marL="2514600" indent="-228600" eaLnBrk="0" fontAlgn="base" hangingPunct="0">
              <a:spcBef>
                <a:spcPct val="0"/>
              </a:spcBef>
              <a:spcAft>
                <a:spcPct val="40000"/>
              </a:spcAft>
              <a:defRPr sz="1200">
                <a:solidFill>
                  <a:schemeClr val="tx1"/>
                </a:solidFill>
                <a:latin typeface="Verdana" pitchFamily="34" charset="0"/>
              </a:defRPr>
            </a:lvl6pPr>
            <a:lvl7pPr marL="2971800" indent="-228600" eaLnBrk="0" fontAlgn="base" hangingPunct="0">
              <a:spcBef>
                <a:spcPct val="0"/>
              </a:spcBef>
              <a:spcAft>
                <a:spcPct val="40000"/>
              </a:spcAft>
              <a:defRPr sz="1200">
                <a:solidFill>
                  <a:schemeClr val="tx1"/>
                </a:solidFill>
                <a:latin typeface="Verdana" pitchFamily="34" charset="0"/>
              </a:defRPr>
            </a:lvl7pPr>
            <a:lvl8pPr marL="3429000" indent="-228600" eaLnBrk="0" fontAlgn="base" hangingPunct="0">
              <a:spcBef>
                <a:spcPct val="0"/>
              </a:spcBef>
              <a:spcAft>
                <a:spcPct val="40000"/>
              </a:spcAft>
              <a:defRPr sz="1200">
                <a:solidFill>
                  <a:schemeClr val="tx1"/>
                </a:solidFill>
                <a:latin typeface="Verdana" pitchFamily="34" charset="0"/>
              </a:defRPr>
            </a:lvl8pPr>
            <a:lvl9pPr marL="3886200" indent="-228600" eaLnBrk="0" fontAlgn="base" hangingPunct="0">
              <a:spcBef>
                <a:spcPct val="0"/>
              </a:spcBef>
              <a:spcAft>
                <a:spcPct val="40000"/>
              </a:spcAft>
              <a:defRPr sz="1200">
                <a:solidFill>
                  <a:schemeClr val="tx1"/>
                </a:solidFill>
                <a:latin typeface="Verdana" pitchFamily="34" charset="0"/>
              </a:defRPr>
            </a:lvl9pPr>
          </a:lstStyle>
          <a:p>
            <a:pPr eaLnBrk="1" hangingPunct="1">
              <a:spcAft>
                <a:spcPct val="0"/>
              </a:spcAft>
              <a:buFontTx/>
              <a:buNone/>
            </a:pPr>
            <a:fld id="{8AADB4AE-91B1-41FC-AC67-E8036904746A}" type="slidenum">
              <a:rPr lang="en-US" altLang="en-US" sz="1000" smtClean="0">
                <a:latin typeface="Arial" charset="0"/>
              </a:rPr>
              <a:pPr eaLnBrk="1" hangingPunct="1">
                <a:spcAft>
                  <a:spcPct val="0"/>
                </a:spcAft>
                <a:buFontTx/>
                <a:buNone/>
              </a:pPr>
              <a:t>15</a:t>
            </a:fld>
            <a:endParaRPr lang="en-US" altLang="en-US" sz="1000" smtClean="0">
              <a:latin typeface="Arial" charset="0"/>
            </a:endParaRPr>
          </a:p>
        </p:txBody>
      </p:sp>
      <p:sp>
        <p:nvSpPr>
          <p:cNvPr id="4101" name="Rectangle 3"/>
          <p:cNvSpPr>
            <a:spLocks noGrp="1" noChangeArrowheads="1"/>
          </p:cNvSpPr>
          <p:nvPr>
            <p:ph type="body" idx="1"/>
          </p:nvPr>
        </p:nvSpPr>
        <p:spPr>
          <a:xfrm>
            <a:off x="395288" y="2132856"/>
            <a:ext cx="2692400" cy="4104432"/>
          </a:xfrm>
        </p:spPr>
        <p:txBody>
          <a:bodyPr>
            <a:normAutofit/>
          </a:bodyPr>
          <a:lstStyle/>
          <a:p>
            <a:pPr marL="0" indent="0" defTabSz="914400" eaLnBrk="1" hangingPunct="1">
              <a:buNone/>
              <a:defRPr/>
            </a:pPr>
            <a:r>
              <a:rPr lang="en-US" altLang="en-US" sz="2100" b="1" dirty="0" smtClean="0"/>
              <a:t>Acquiring Rightsholder Views</a:t>
            </a:r>
            <a:endParaRPr lang="en-GB" altLang="en-US" sz="2100" b="1" dirty="0" smtClean="0"/>
          </a:p>
          <a:p>
            <a:pPr lvl="0"/>
            <a:r>
              <a:rPr lang="en-US" sz="2400" dirty="0" smtClean="0"/>
              <a:t>Training guides/translators</a:t>
            </a:r>
          </a:p>
          <a:p>
            <a:pPr lvl="0"/>
            <a:r>
              <a:rPr lang="en-US" sz="2400" dirty="0" smtClean="0"/>
              <a:t>Testing questions</a:t>
            </a:r>
          </a:p>
          <a:p>
            <a:pPr lvl="0"/>
            <a:r>
              <a:rPr lang="en-US" sz="2400" dirty="0" smtClean="0"/>
              <a:t>Planning a sampling strategy</a:t>
            </a:r>
            <a:endParaRPr lang="en-GB" altLang="en-US" sz="2100" b="1" dirty="0" smtClean="0"/>
          </a:p>
        </p:txBody>
      </p:sp>
      <p:cxnSp>
        <p:nvCxnSpPr>
          <p:cNvPr id="7" name="Straight Connector 6"/>
          <p:cNvCxnSpPr/>
          <p:nvPr/>
        </p:nvCxnSpPr>
        <p:spPr>
          <a:xfrm rot="5400000">
            <a:off x="800894" y="3879056"/>
            <a:ext cx="4572000" cy="1588"/>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4098" name="Picture 2" descr="https://scontent-sjc2-1.xx.fbcdn.net/t31.0-8/13055949_10209158384694661_6986186856423407484_o.jpg"/>
          <p:cNvPicPr>
            <a:picLocks noChangeAspect="1" noChangeArrowheads="1"/>
          </p:cNvPicPr>
          <p:nvPr/>
        </p:nvPicPr>
        <p:blipFill rotWithShape="1">
          <a:blip r:embed="rId3">
            <a:extLst>
              <a:ext uri="{28A0092B-C50C-407E-A947-70E740481C1C}">
                <a14:useLocalDpi xmlns:a14="http://schemas.microsoft.com/office/drawing/2010/main" val="0"/>
              </a:ext>
            </a:extLst>
          </a:blip>
          <a:srcRect l="39604" t="43407" r="19083"/>
          <a:stretch/>
        </p:blipFill>
        <p:spPr bwMode="auto">
          <a:xfrm>
            <a:off x="3814763" y="1116918"/>
            <a:ext cx="5099842" cy="523943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p:cNvSpPr>
            <a:spLocks noGrp="1" noChangeArrowheads="1"/>
          </p:cNvSpPr>
          <p:nvPr>
            <p:ph type="title"/>
          </p:nvPr>
        </p:nvSpPr>
        <p:spPr>
          <a:xfrm>
            <a:off x="628650" y="365127"/>
            <a:ext cx="7886700" cy="697736"/>
          </a:xfrm>
          <a:solidFill>
            <a:srgbClr val="23E148"/>
          </a:solidFill>
        </p:spPr>
        <p:txBody>
          <a:bodyPr/>
          <a:lstStyle/>
          <a:p>
            <a:pPr eaLnBrk="1" hangingPunct="1"/>
            <a:r>
              <a:rPr lang="en-GB" altLang="en-US" dirty="0" smtClean="0">
                <a:latin typeface="Copperplate Light SSi" panose="020B0500000000000000" pitchFamily="34" charset="0"/>
              </a:rPr>
              <a:t>Field-based HRIA</a:t>
            </a:r>
            <a:endParaRPr lang="en-GB" altLang="en-US" dirty="0" smtClean="0">
              <a:latin typeface="Copperplate Light SSi" panose="020B0500000000000000" pitchFamily="34" charset="0"/>
            </a:endParaRPr>
          </a:p>
        </p:txBody>
      </p:sp>
      <p:pic>
        <p:nvPicPr>
          <p:cNvPr id="4" name="Picture 3"/>
          <p:cNvPicPr>
            <a:picLocks noChangeAspect="1"/>
          </p:cNvPicPr>
          <p:nvPr/>
        </p:nvPicPr>
        <p:blipFill>
          <a:blip r:embed="rId4"/>
          <a:stretch>
            <a:fillRect/>
          </a:stretch>
        </p:blipFill>
        <p:spPr>
          <a:xfrm>
            <a:off x="454653" y="1858011"/>
            <a:ext cx="2267909" cy="944962"/>
          </a:xfrm>
          <a:prstGeom prst="rect">
            <a:avLst/>
          </a:prstGeom>
        </p:spPr>
      </p:pic>
    </p:spTree>
    <p:extLst>
      <p:ext uri="{BB962C8B-B14F-4D97-AF65-F5344CB8AC3E}">
        <p14:creationId xmlns:p14="http://schemas.microsoft.com/office/powerpoint/2010/main" val="20219220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4"/>
          <p:cNvSpPr>
            <a:spLocks noGrp="1"/>
          </p:cNvSpPr>
          <p:nvPr>
            <p:ph type="sldNum" sz="quarter" idx="11"/>
          </p:nvPr>
        </p:nvSpPr>
        <p:spPr>
          <a:noFill/>
        </p:spPr>
        <p:txBody>
          <a:bodyPr/>
          <a:lstStyle>
            <a:lvl1pPr eaLnBrk="0" hangingPunct="0">
              <a:spcAft>
                <a:spcPct val="40000"/>
              </a:spcAft>
              <a:buFont typeface="Arial" charset="0"/>
              <a:defRPr sz="2000">
                <a:solidFill>
                  <a:schemeClr val="tx1"/>
                </a:solidFill>
                <a:latin typeface="Verdana" pitchFamily="34" charset="0"/>
              </a:defRPr>
            </a:lvl1pPr>
            <a:lvl2pPr marL="742950" indent="-285750" eaLnBrk="0" hangingPunct="0">
              <a:spcAft>
                <a:spcPct val="40000"/>
              </a:spcAft>
              <a:buSzPct val="90000"/>
              <a:buFont typeface="Arial" charset="0"/>
              <a:buAutoNum type="arabicPeriod"/>
              <a:defRPr sz="2000">
                <a:solidFill>
                  <a:schemeClr val="tx1"/>
                </a:solidFill>
                <a:latin typeface="Verdana" pitchFamily="34" charset="0"/>
              </a:defRPr>
            </a:lvl2pPr>
            <a:lvl3pPr marL="1143000" indent="-228600" eaLnBrk="0" hangingPunct="0">
              <a:spcAft>
                <a:spcPct val="40000"/>
              </a:spcAft>
              <a:defRPr sz="1600">
                <a:solidFill>
                  <a:schemeClr val="tx1"/>
                </a:solidFill>
                <a:latin typeface="Verdana" pitchFamily="34" charset="0"/>
              </a:defRPr>
            </a:lvl3pPr>
            <a:lvl4pPr marL="1600200" indent="-228600" eaLnBrk="0" hangingPunct="0">
              <a:spcAft>
                <a:spcPct val="40000"/>
              </a:spcAft>
              <a:buSzPct val="90000"/>
              <a:buFont typeface="Arial" charset="0"/>
              <a:buAutoNum type="arabicPeriod"/>
              <a:defRPr sz="1600">
                <a:solidFill>
                  <a:schemeClr val="tx1"/>
                </a:solidFill>
                <a:latin typeface="Verdana" pitchFamily="34" charset="0"/>
              </a:defRPr>
            </a:lvl4pPr>
            <a:lvl5pPr marL="2057400" indent="-228600" eaLnBrk="0" hangingPunct="0">
              <a:spcAft>
                <a:spcPct val="40000"/>
              </a:spcAft>
              <a:defRPr sz="1200">
                <a:solidFill>
                  <a:schemeClr val="tx1"/>
                </a:solidFill>
                <a:latin typeface="Verdana" pitchFamily="34" charset="0"/>
              </a:defRPr>
            </a:lvl5pPr>
            <a:lvl6pPr marL="2514600" indent="-228600" eaLnBrk="0" fontAlgn="base" hangingPunct="0">
              <a:spcBef>
                <a:spcPct val="0"/>
              </a:spcBef>
              <a:spcAft>
                <a:spcPct val="40000"/>
              </a:spcAft>
              <a:defRPr sz="1200">
                <a:solidFill>
                  <a:schemeClr val="tx1"/>
                </a:solidFill>
                <a:latin typeface="Verdana" pitchFamily="34" charset="0"/>
              </a:defRPr>
            </a:lvl6pPr>
            <a:lvl7pPr marL="2971800" indent="-228600" eaLnBrk="0" fontAlgn="base" hangingPunct="0">
              <a:spcBef>
                <a:spcPct val="0"/>
              </a:spcBef>
              <a:spcAft>
                <a:spcPct val="40000"/>
              </a:spcAft>
              <a:defRPr sz="1200">
                <a:solidFill>
                  <a:schemeClr val="tx1"/>
                </a:solidFill>
                <a:latin typeface="Verdana" pitchFamily="34" charset="0"/>
              </a:defRPr>
            </a:lvl7pPr>
            <a:lvl8pPr marL="3429000" indent="-228600" eaLnBrk="0" fontAlgn="base" hangingPunct="0">
              <a:spcBef>
                <a:spcPct val="0"/>
              </a:spcBef>
              <a:spcAft>
                <a:spcPct val="40000"/>
              </a:spcAft>
              <a:defRPr sz="1200">
                <a:solidFill>
                  <a:schemeClr val="tx1"/>
                </a:solidFill>
                <a:latin typeface="Verdana" pitchFamily="34" charset="0"/>
              </a:defRPr>
            </a:lvl8pPr>
            <a:lvl9pPr marL="3886200" indent="-228600" eaLnBrk="0" fontAlgn="base" hangingPunct="0">
              <a:spcBef>
                <a:spcPct val="0"/>
              </a:spcBef>
              <a:spcAft>
                <a:spcPct val="40000"/>
              </a:spcAft>
              <a:defRPr sz="1200">
                <a:solidFill>
                  <a:schemeClr val="tx1"/>
                </a:solidFill>
                <a:latin typeface="Verdana" pitchFamily="34" charset="0"/>
              </a:defRPr>
            </a:lvl9pPr>
          </a:lstStyle>
          <a:p>
            <a:pPr eaLnBrk="1" hangingPunct="1">
              <a:spcAft>
                <a:spcPct val="0"/>
              </a:spcAft>
              <a:buFontTx/>
              <a:buNone/>
            </a:pPr>
            <a:fld id="{8AADB4AE-91B1-41FC-AC67-E8036904746A}" type="slidenum">
              <a:rPr lang="en-US" altLang="en-US" sz="1000" smtClean="0">
                <a:latin typeface="Arial" charset="0"/>
              </a:rPr>
              <a:pPr eaLnBrk="1" hangingPunct="1">
                <a:spcAft>
                  <a:spcPct val="0"/>
                </a:spcAft>
                <a:buFontTx/>
                <a:buNone/>
              </a:pPr>
              <a:t>16</a:t>
            </a:fld>
            <a:endParaRPr lang="en-US" altLang="en-US" sz="1000" smtClean="0">
              <a:latin typeface="Arial" charset="0"/>
            </a:endParaRPr>
          </a:p>
        </p:txBody>
      </p:sp>
      <p:sp>
        <p:nvSpPr>
          <p:cNvPr id="12292" name="Rectangle 2"/>
          <p:cNvSpPr>
            <a:spLocks noGrp="1" noChangeArrowheads="1"/>
          </p:cNvSpPr>
          <p:nvPr>
            <p:ph type="title"/>
          </p:nvPr>
        </p:nvSpPr>
        <p:spPr/>
        <p:txBody>
          <a:bodyPr/>
          <a:lstStyle/>
          <a:p>
            <a:pPr eaLnBrk="1" hangingPunct="1"/>
            <a:r>
              <a:rPr lang="en-GB" altLang="en-US" dirty="0" smtClean="0">
                <a:latin typeface="Copperplate Light SSi" panose="020B0500000000000000" pitchFamily="34" charset="0"/>
              </a:rPr>
              <a:t>Rightsholder Engagement</a:t>
            </a:r>
            <a:endParaRPr lang="en-GB" altLang="en-US" dirty="0" smtClean="0">
              <a:latin typeface="Copperplate Light SSi" panose="020B0500000000000000" pitchFamily="34" charset="0"/>
            </a:endParaRPr>
          </a:p>
        </p:txBody>
      </p:sp>
      <p:sp>
        <p:nvSpPr>
          <p:cNvPr id="4101" name="Rectangle 3"/>
          <p:cNvSpPr>
            <a:spLocks noGrp="1" noChangeArrowheads="1"/>
          </p:cNvSpPr>
          <p:nvPr>
            <p:ph type="body" idx="1"/>
          </p:nvPr>
        </p:nvSpPr>
        <p:spPr>
          <a:xfrm>
            <a:off x="395288" y="2132856"/>
            <a:ext cx="2692400" cy="4104432"/>
          </a:xfrm>
        </p:spPr>
        <p:txBody>
          <a:bodyPr>
            <a:normAutofit/>
          </a:bodyPr>
          <a:lstStyle/>
          <a:p>
            <a:pPr marL="0" indent="0" defTabSz="914400" eaLnBrk="1" hangingPunct="1">
              <a:buNone/>
              <a:defRPr/>
            </a:pPr>
            <a:r>
              <a:rPr lang="en-US" altLang="en-US" sz="2100" b="1" dirty="0" smtClean="0"/>
              <a:t>Engagement Hacks</a:t>
            </a:r>
            <a:endParaRPr lang="en-GB" altLang="en-US" sz="2100" b="1" dirty="0" smtClean="0"/>
          </a:p>
          <a:p>
            <a:pPr marL="0" lvl="0" indent="0">
              <a:buNone/>
            </a:pPr>
            <a:r>
              <a:rPr lang="en-US" sz="2400" dirty="0" smtClean="0"/>
              <a:t>Being:</a:t>
            </a:r>
          </a:p>
          <a:p>
            <a:pPr lvl="0"/>
            <a:r>
              <a:rPr lang="en-US" altLang="en-US" sz="2400" b="1" dirty="0" smtClean="0"/>
              <a:t>Available</a:t>
            </a:r>
          </a:p>
          <a:p>
            <a:pPr lvl="0"/>
            <a:r>
              <a:rPr lang="en-US" altLang="en-US" sz="2400" dirty="0" smtClean="0"/>
              <a:t>Inconvenient to ignore</a:t>
            </a:r>
          </a:p>
          <a:p>
            <a:pPr lvl="0"/>
            <a:r>
              <a:rPr lang="en-US" altLang="en-US" sz="2400" dirty="0" smtClean="0"/>
              <a:t>Innocuous</a:t>
            </a:r>
          </a:p>
          <a:p>
            <a:pPr lvl="0"/>
            <a:r>
              <a:rPr lang="en-US" altLang="en-US" sz="2400" dirty="0" err="1" smtClean="0"/>
              <a:t>Unburdensome</a:t>
            </a:r>
            <a:endParaRPr lang="en-GB" altLang="en-US" sz="2100" dirty="0" smtClean="0"/>
          </a:p>
        </p:txBody>
      </p:sp>
      <p:cxnSp>
        <p:nvCxnSpPr>
          <p:cNvPr id="7" name="Straight Connector 6"/>
          <p:cNvCxnSpPr/>
          <p:nvPr/>
        </p:nvCxnSpPr>
        <p:spPr>
          <a:xfrm rot="5400000">
            <a:off x="800894" y="3879056"/>
            <a:ext cx="4572000" cy="1588"/>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rotWithShape="1">
          <a:blip r:embed="rId3"/>
          <a:srcRect l="26732" t="22152" r="13267" b="2903"/>
          <a:stretch/>
        </p:blipFill>
        <p:spPr>
          <a:xfrm>
            <a:off x="3214688" y="1443038"/>
            <a:ext cx="5772150" cy="4794250"/>
          </a:xfrm>
          <a:prstGeom prst="rect">
            <a:avLst/>
          </a:prstGeom>
        </p:spPr>
      </p:pic>
    </p:spTree>
    <p:extLst>
      <p:ext uri="{BB962C8B-B14F-4D97-AF65-F5344CB8AC3E}">
        <p14:creationId xmlns:p14="http://schemas.microsoft.com/office/powerpoint/2010/main" val="32174824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4"/>
          <p:cNvSpPr>
            <a:spLocks noGrp="1"/>
          </p:cNvSpPr>
          <p:nvPr>
            <p:ph type="sldNum" sz="quarter" idx="11"/>
          </p:nvPr>
        </p:nvSpPr>
        <p:spPr>
          <a:noFill/>
        </p:spPr>
        <p:txBody>
          <a:bodyPr/>
          <a:lstStyle>
            <a:lvl1pPr eaLnBrk="0" hangingPunct="0">
              <a:spcAft>
                <a:spcPct val="40000"/>
              </a:spcAft>
              <a:buFont typeface="Arial" charset="0"/>
              <a:defRPr sz="2000">
                <a:solidFill>
                  <a:schemeClr val="tx1"/>
                </a:solidFill>
                <a:latin typeface="Verdana" pitchFamily="34" charset="0"/>
              </a:defRPr>
            </a:lvl1pPr>
            <a:lvl2pPr marL="742950" indent="-285750" eaLnBrk="0" hangingPunct="0">
              <a:spcAft>
                <a:spcPct val="40000"/>
              </a:spcAft>
              <a:buSzPct val="90000"/>
              <a:buFont typeface="Arial" charset="0"/>
              <a:buAutoNum type="arabicPeriod"/>
              <a:defRPr sz="2000">
                <a:solidFill>
                  <a:schemeClr val="tx1"/>
                </a:solidFill>
                <a:latin typeface="Verdana" pitchFamily="34" charset="0"/>
              </a:defRPr>
            </a:lvl2pPr>
            <a:lvl3pPr marL="1143000" indent="-228600" eaLnBrk="0" hangingPunct="0">
              <a:spcAft>
                <a:spcPct val="40000"/>
              </a:spcAft>
              <a:defRPr sz="1600">
                <a:solidFill>
                  <a:schemeClr val="tx1"/>
                </a:solidFill>
                <a:latin typeface="Verdana" pitchFamily="34" charset="0"/>
              </a:defRPr>
            </a:lvl3pPr>
            <a:lvl4pPr marL="1600200" indent="-228600" eaLnBrk="0" hangingPunct="0">
              <a:spcAft>
                <a:spcPct val="40000"/>
              </a:spcAft>
              <a:buSzPct val="90000"/>
              <a:buFont typeface="Arial" charset="0"/>
              <a:buAutoNum type="arabicPeriod"/>
              <a:defRPr sz="1600">
                <a:solidFill>
                  <a:schemeClr val="tx1"/>
                </a:solidFill>
                <a:latin typeface="Verdana" pitchFamily="34" charset="0"/>
              </a:defRPr>
            </a:lvl4pPr>
            <a:lvl5pPr marL="2057400" indent="-228600" eaLnBrk="0" hangingPunct="0">
              <a:spcAft>
                <a:spcPct val="40000"/>
              </a:spcAft>
              <a:defRPr sz="1200">
                <a:solidFill>
                  <a:schemeClr val="tx1"/>
                </a:solidFill>
                <a:latin typeface="Verdana" pitchFamily="34" charset="0"/>
              </a:defRPr>
            </a:lvl5pPr>
            <a:lvl6pPr marL="2514600" indent="-228600" eaLnBrk="0" fontAlgn="base" hangingPunct="0">
              <a:spcBef>
                <a:spcPct val="0"/>
              </a:spcBef>
              <a:spcAft>
                <a:spcPct val="40000"/>
              </a:spcAft>
              <a:defRPr sz="1200">
                <a:solidFill>
                  <a:schemeClr val="tx1"/>
                </a:solidFill>
                <a:latin typeface="Verdana" pitchFamily="34" charset="0"/>
              </a:defRPr>
            </a:lvl6pPr>
            <a:lvl7pPr marL="2971800" indent="-228600" eaLnBrk="0" fontAlgn="base" hangingPunct="0">
              <a:spcBef>
                <a:spcPct val="0"/>
              </a:spcBef>
              <a:spcAft>
                <a:spcPct val="40000"/>
              </a:spcAft>
              <a:defRPr sz="1200">
                <a:solidFill>
                  <a:schemeClr val="tx1"/>
                </a:solidFill>
                <a:latin typeface="Verdana" pitchFamily="34" charset="0"/>
              </a:defRPr>
            </a:lvl7pPr>
            <a:lvl8pPr marL="3429000" indent="-228600" eaLnBrk="0" fontAlgn="base" hangingPunct="0">
              <a:spcBef>
                <a:spcPct val="0"/>
              </a:spcBef>
              <a:spcAft>
                <a:spcPct val="40000"/>
              </a:spcAft>
              <a:defRPr sz="1200">
                <a:solidFill>
                  <a:schemeClr val="tx1"/>
                </a:solidFill>
                <a:latin typeface="Verdana" pitchFamily="34" charset="0"/>
              </a:defRPr>
            </a:lvl8pPr>
            <a:lvl9pPr marL="3886200" indent="-228600" eaLnBrk="0" fontAlgn="base" hangingPunct="0">
              <a:spcBef>
                <a:spcPct val="0"/>
              </a:spcBef>
              <a:spcAft>
                <a:spcPct val="40000"/>
              </a:spcAft>
              <a:defRPr sz="1200">
                <a:solidFill>
                  <a:schemeClr val="tx1"/>
                </a:solidFill>
                <a:latin typeface="Verdana" pitchFamily="34" charset="0"/>
              </a:defRPr>
            </a:lvl9pPr>
          </a:lstStyle>
          <a:p>
            <a:pPr eaLnBrk="1" hangingPunct="1">
              <a:spcAft>
                <a:spcPct val="0"/>
              </a:spcAft>
              <a:buFontTx/>
              <a:buNone/>
            </a:pPr>
            <a:fld id="{8AADB4AE-91B1-41FC-AC67-E8036904746A}" type="slidenum">
              <a:rPr lang="en-US" altLang="en-US" sz="1000" smtClean="0">
                <a:latin typeface="Arial" charset="0"/>
              </a:rPr>
              <a:pPr eaLnBrk="1" hangingPunct="1">
                <a:spcAft>
                  <a:spcPct val="0"/>
                </a:spcAft>
                <a:buFontTx/>
                <a:buNone/>
              </a:pPr>
              <a:t>17</a:t>
            </a:fld>
            <a:endParaRPr lang="en-US" altLang="en-US" sz="1000" smtClean="0">
              <a:latin typeface="Arial" charset="0"/>
            </a:endParaRPr>
          </a:p>
        </p:txBody>
      </p:sp>
      <p:sp>
        <p:nvSpPr>
          <p:cNvPr id="12292" name="Rectangle 2"/>
          <p:cNvSpPr>
            <a:spLocks noGrp="1" noChangeArrowheads="1"/>
          </p:cNvSpPr>
          <p:nvPr>
            <p:ph type="title"/>
          </p:nvPr>
        </p:nvSpPr>
        <p:spPr/>
        <p:txBody>
          <a:bodyPr/>
          <a:lstStyle/>
          <a:p>
            <a:pPr eaLnBrk="1" hangingPunct="1"/>
            <a:r>
              <a:rPr lang="en-GB" altLang="en-US" dirty="0" smtClean="0">
                <a:latin typeface="Copperplate Light SSi" panose="020B0500000000000000" pitchFamily="34" charset="0"/>
              </a:rPr>
              <a:t>Rightsholder Engagement</a:t>
            </a:r>
            <a:endParaRPr lang="en-GB" altLang="en-US" dirty="0" smtClean="0">
              <a:latin typeface="Copperplate Light SSi" panose="020B0500000000000000" pitchFamily="34" charset="0"/>
            </a:endParaRPr>
          </a:p>
        </p:txBody>
      </p:sp>
      <p:sp>
        <p:nvSpPr>
          <p:cNvPr id="4101" name="Rectangle 3"/>
          <p:cNvSpPr>
            <a:spLocks noGrp="1" noChangeArrowheads="1"/>
          </p:cNvSpPr>
          <p:nvPr>
            <p:ph type="body" idx="1"/>
          </p:nvPr>
        </p:nvSpPr>
        <p:spPr>
          <a:xfrm>
            <a:off x="395288" y="2132856"/>
            <a:ext cx="2692400" cy="4104432"/>
          </a:xfrm>
        </p:spPr>
        <p:txBody>
          <a:bodyPr>
            <a:normAutofit/>
          </a:bodyPr>
          <a:lstStyle/>
          <a:p>
            <a:pPr marL="0" indent="0" defTabSz="914400" eaLnBrk="1" hangingPunct="1">
              <a:buNone/>
              <a:defRPr/>
            </a:pPr>
            <a:r>
              <a:rPr lang="en-US" altLang="en-US" sz="2100" b="1" dirty="0" smtClean="0"/>
              <a:t>Engagement Hacks</a:t>
            </a:r>
            <a:endParaRPr lang="en-GB" altLang="en-US" sz="2100" b="1" dirty="0" smtClean="0"/>
          </a:p>
          <a:p>
            <a:pPr marL="0" lvl="0" indent="0">
              <a:buNone/>
            </a:pPr>
            <a:r>
              <a:rPr lang="en-US" sz="2400" dirty="0" smtClean="0"/>
              <a:t>Being:</a:t>
            </a:r>
          </a:p>
          <a:p>
            <a:pPr lvl="0"/>
            <a:r>
              <a:rPr lang="en-US" altLang="en-US" sz="2400" dirty="0" smtClean="0"/>
              <a:t>Available</a:t>
            </a:r>
          </a:p>
          <a:p>
            <a:pPr lvl="0"/>
            <a:r>
              <a:rPr lang="en-US" altLang="en-US" sz="2400" b="1" dirty="0" smtClean="0"/>
              <a:t>Inconvenient to ignore</a:t>
            </a:r>
          </a:p>
          <a:p>
            <a:pPr lvl="0"/>
            <a:r>
              <a:rPr lang="en-US" altLang="en-US" sz="2400" dirty="0" smtClean="0"/>
              <a:t>Innocuous</a:t>
            </a:r>
          </a:p>
          <a:p>
            <a:pPr lvl="0"/>
            <a:r>
              <a:rPr lang="en-US" altLang="en-US" sz="2400" dirty="0" err="1" smtClean="0"/>
              <a:t>Unburdensome</a:t>
            </a:r>
            <a:endParaRPr lang="en-GB" altLang="en-US" sz="2100" dirty="0" smtClean="0"/>
          </a:p>
        </p:txBody>
      </p:sp>
      <p:cxnSp>
        <p:nvCxnSpPr>
          <p:cNvPr id="7" name="Straight Connector 6"/>
          <p:cNvCxnSpPr/>
          <p:nvPr/>
        </p:nvCxnSpPr>
        <p:spPr>
          <a:xfrm rot="5400000">
            <a:off x="800894" y="3879056"/>
            <a:ext cx="4572000" cy="1588"/>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9" name="Picture 2" descr="C:\Users\Me\Pictures\Kayelekera\2013 Malawi\IMG_359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925" r="-852"/>
          <a:stretch/>
        </p:blipFill>
        <p:spPr bwMode="auto">
          <a:xfrm>
            <a:off x="3194376" y="1593849"/>
            <a:ext cx="5949624" cy="4558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9881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4"/>
          <p:cNvSpPr>
            <a:spLocks noGrp="1"/>
          </p:cNvSpPr>
          <p:nvPr>
            <p:ph type="sldNum" sz="quarter" idx="11"/>
          </p:nvPr>
        </p:nvSpPr>
        <p:spPr>
          <a:noFill/>
        </p:spPr>
        <p:txBody>
          <a:bodyPr/>
          <a:lstStyle>
            <a:lvl1pPr eaLnBrk="0" hangingPunct="0">
              <a:spcAft>
                <a:spcPct val="40000"/>
              </a:spcAft>
              <a:buFont typeface="Arial" charset="0"/>
              <a:defRPr sz="2000">
                <a:solidFill>
                  <a:schemeClr val="tx1"/>
                </a:solidFill>
                <a:latin typeface="Verdana" pitchFamily="34" charset="0"/>
              </a:defRPr>
            </a:lvl1pPr>
            <a:lvl2pPr marL="742950" indent="-285750" eaLnBrk="0" hangingPunct="0">
              <a:spcAft>
                <a:spcPct val="40000"/>
              </a:spcAft>
              <a:buSzPct val="90000"/>
              <a:buFont typeface="Arial" charset="0"/>
              <a:buAutoNum type="arabicPeriod"/>
              <a:defRPr sz="2000">
                <a:solidFill>
                  <a:schemeClr val="tx1"/>
                </a:solidFill>
                <a:latin typeface="Verdana" pitchFamily="34" charset="0"/>
              </a:defRPr>
            </a:lvl2pPr>
            <a:lvl3pPr marL="1143000" indent="-228600" eaLnBrk="0" hangingPunct="0">
              <a:spcAft>
                <a:spcPct val="40000"/>
              </a:spcAft>
              <a:defRPr sz="1600">
                <a:solidFill>
                  <a:schemeClr val="tx1"/>
                </a:solidFill>
                <a:latin typeface="Verdana" pitchFamily="34" charset="0"/>
              </a:defRPr>
            </a:lvl3pPr>
            <a:lvl4pPr marL="1600200" indent="-228600" eaLnBrk="0" hangingPunct="0">
              <a:spcAft>
                <a:spcPct val="40000"/>
              </a:spcAft>
              <a:buSzPct val="90000"/>
              <a:buFont typeface="Arial" charset="0"/>
              <a:buAutoNum type="arabicPeriod"/>
              <a:defRPr sz="1600">
                <a:solidFill>
                  <a:schemeClr val="tx1"/>
                </a:solidFill>
                <a:latin typeface="Verdana" pitchFamily="34" charset="0"/>
              </a:defRPr>
            </a:lvl4pPr>
            <a:lvl5pPr marL="2057400" indent="-228600" eaLnBrk="0" hangingPunct="0">
              <a:spcAft>
                <a:spcPct val="40000"/>
              </a:spcAft>
              <a:defRPr sz="1200">
                <a:solidFill>
                  <a:schemeClr val="tx1"/>
                </a:solidFill>
                <a:latin typeface="Verdana" pitchFamily="34" charset="0"/>
              </a:defRPr>
            </a:lvl5pPr>
            <a:lvl6pPr marL="2514600" indent="-228600" eaLnBrk="0" fontAlgn="base" hangingPunct="0">
              <a:spcBef>
                <a:spcPct val="0"/>
              </a:spcBef>
              <a:spcAft>
                <a:spcPct val="40000"/>
              </a:spcAft>
              <a:defRPr sz="1200">
                <a:solidFill>
                  <a:schemeClr val="tx1"/>
                </a:solidFill>
                <a:latin typeface="Verdana" pitchFamily="34" charset="0"/>
              </a:defRPr>
            </a:lvl6pPr>
            <a:lvl7pPr marL="2971800" indent="-228600" eaLnBrk="0" fontAlgn="base" hangingPunct="0">
              <a:spcBef>
                <a:spcPct val="0"/>
              </a:spcBef>
              <a:spcAft>
                <a:spcPct val="40000"/>
              </a:spcAft>
              <a:defRPr sz="1200">
                <a:solidFill>
                  <a:schemeClr val="tx1"/>
                </a:solidFill>
                <a:latin typeface="Verdana" pitchFamily="34" charset="0"/>
              </a:defRPr>
            </a:lvl7pPr>
            <a:lvl8pPr marL="3429000" indent="-228600" eaLnBrk="0" fontAlgn="base" hangingPunct="0">
              <a:spcBef>
                <a:spcPct val="0"/>
              </a:spcBef>
              <a:spcAft>
                <a:spcPct val="40000"/>
              </a:spcAft>
              <a:defRPr sz="1200">
                <a:solidFill>
                  <a:schemeClr val="tx1"/>
                </a:solidFill>
                <a:latin typeface="Verdana" pitchFamily="34" charset="0"/>
              </a:defRPr>
            </a:lvl8pPr>
            <a:lvl9pPr marL="3886200" indent="-228600" eaLnBrk="0" fontAlgn="base" hangingPunct="0">
              <a:spcBef>
                <a:spcPct val="0"/>
              </a:spcBef>
              <a:spcAft>
                <a:spcPct val="40000"/>
              </a:spcAft>
              <a:defRPr sz="1200">
                <a:solidFill>
                  <a:schemeClr val="tx1"/>
                </a:solidFill>
                <a:latin typeface="Verdana" pitchFamily="34" charset="0"/>
              </a:defRPr>
            </a:lvl9pPr>
          </a:lstStyle>
          <a:p>
            <a:pPr eaLnBrk="1" hangingPunct="1">
              <a:spcAft>
                <a:spcPct val="0"/>
              </a:spcAft>
              <a:buFontTx/>
              <a:buNone/>
            </a:pPr>
            <a:fld id="{8AADB4AE-91B1-41FC-AC67-E8036904746A}" type="slidenum">
              <a:rPr lang="en-US" altLang="en-US" sz="1000" smtClean="0">
                <a:latin typeface="Arial" charset="0"/>
              </a:rPr>
              <a:pPr eaLnBrk="1" hangingPunct="1">
                <a:spcAft>
                  <a:spcPct val="0"/>
                </a:spcAft>
                <a:buFontTx/>
                <a:buNone/>
              </a:pPr>
              <a:t>18</a:t>
            </a:fld>
            <a:endParaRPr lang="en-US" altLang="en-US" sz="1000" smtClean="0">
              <a:latin typeface="Arial" charset="0"/>
            </a:endParaRPr>
          </a:p>
        </p:txBody>
      </p:sp>
      <p:sp>
        <p:nvSpPr>
          <p:cNvPr id="12292" name="Rectangle 2"/>
          <p:cNvSpPr>
            <a:spLocks noGrp="1" noChangeArrowheads="1"/>
          </p:cNvSpPr>
          <p:nvPr>
            <p:ph type="title"/>
          </p:nvPr>
        </p:nvSpPr>
        <p:spPr/>
        <p:txBody>
          <a:bodyPr/>
          <a:lstStyle/>
          <a:p>
            <a:pPr eaLnBrk="1" hangingPunct="1"/>
            <a:r>
              <a:rPr lang="en-GB" altLang="en-US" dirty="0" smtClean="0">
                <a:latin typeface="Copperplate Light SSi" panose="020B0500000000000000" pitchFamily="34" charset="0"/>
              </a:rPr>
              <a:t>Rightsholder Engagement</a:t>
            </a:r>
            <a:endParaRPr lang="en-GB" altLang="en-US" dirty="0" smtClean="0">
              <a:latin typeface="Copperplate Light SSi" panose="020B0500000000000000" pitchFamily="34" charset="0"/>
            </a:endParaRPr>
          </a:p>
        </p:txBody>
      </p:sp>
      <p:sp>
        <p:nvSpPr>
          <p:cNvPr id="4101" name="Rectangle 3"/>
          <p:cNvSpPr>
            <a:spLocks noGrp="1" noChangeArrowheads="1"/>
          </p:cNvSpPr>
          <p:nvPr>
            <p:ph type="body" idx="1"/>
          </p:nvPr>
        </p:nvSpPr>
        <p:spPr>
          <a:xfrm>
            <a:off x="395288" y="2132856"/>
            <a:ext cx="2692400" cy="4104432"/>
          </a:xfrm>
        </p:spPr>
        <p:txBody>
          <a:bodyPr>
            <a:normAutofit/>
          </a:bodyPr>
          <a:lstStyle/>
          <a:p>
            <a:pPr marL="0" indent="0" defTabSz="914400" eaLnBrk="1" hangingPunct="1">
              <a:buNone/>
              <a:defRPr/>
            </a:pPr>
            <a:r>
              <a:rPr lang="en-US" altLang="en-US" sz="2100" b="1" dirty="0" smtClean="0"/>
              <a:t>Engagement Hacks</a:t>
            </a:r>
            <a:endParaRPr lang="en-GB" altLang="en-US" sz="2100" b="1" dirty="0" smtClean="0"/>
          </a:p>
          <a:p>
            <a:pPr marL="0" lvl="0" indent="0">
              <a:buNone/>
            </a:pPr>
            <a:r>
              <a:rPr lang="en-US" sz="2400" dirty="0"/>
              <a:t>Being:</a:t>
            </a:r>
          </a:p>
          <a:p>
            <a:pPr lvl="0"/>
            <a:r>
              <a:rPr lang="en-US" altLang="en-US" sz="2400" dirty="0" smtClean="0"/>
              <a:t>Available</a:t>
            </a:r>
          </a:p>
          <a:p>
            <a:pPr lvl="0"/>
            <a:r>
              <a:rPr lang="en-US" altLang="en-US" sz="2400" dirty="0" smtClean="0"/>
              <a:t>Inconvenient to ignore</a:t>
            </a:r>
          </a:p>
          <a:p>
            <a:pPr lvl="0"/>
            <a:r>
              <a:rPr lang="en-US" altLang="en-US" sz="2400" b="1" dirty="0" smtClean="0"/>
              <a:t>Innocuous</a:t>
            </a:r>
          </a:p>
          <a:p>
            <a:pPr lvl="0"/>
            <a:r>
              <a:rPr lang="en-US" altLang="en-US" sz="2400" dirty="0" err="1" smtClean="0"/>
              <a:t>Unburdensome</a:t>
            </a:r>
            <a:endParaRPr lang="en-GB" altLang="en-US" sz="2100" dirty="0" smtClean="0"/>
          </a:p>
        </p:txBody>
      </p:sp>
      <p:cxnSp>
        <p:nvCxnSpPr>
          <p:cNvPr id="7" name="Straight Connector 6"/>
          <p:cNvCxnSpPr/>
          <p:nvPr/>
        </p:nvCxnSpPr>
        <p:spPr>
          <a:xfrm rot="5400000">
            <a:off x="800894" y="3879056"/>
            <a:ext cx="4572000" cy="1588"/>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5122" name="Picture 2" descr="https://scontent-sjc2-1.xx.fbcdn.net/v/t1.0-9/23834_1384987062651_753086_n.jpg?oh=3bb9033494385596a3e47c505639b664&amp;oe=58D08119"/>
          <p:cNvPicPr>
            <a:picLocks noChangeAspect="1" noChangeArrowheads="1"/>
          </p:cNvPicPr>
          <p:nvPr/>
        </p:nvPicPr>
        <p:blipFill rotWithShape="1">
          <a:blip r:embed="rId3">
            <a:extLst>
              <a:ext uri="{28A0092B-C50C-407E-A947-70E740481C1C}">
                <a14:useLocalDpi xmlns:a14="http://schemas.microsoft.com/office/drawing/2010/main" val="0"/>
              </a:ext>
            </a:extLst>
          </a:blip>
          <a:srcRect r="15602"/>
          <a:stretch/>
        </p:blipFill>
        <p:spPr bwMode="auto">
          <a:xfrm>
            <a:off x="3213099" y="1308098"/>
            <a:ext cx="5788026"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7937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4"/>
          <p:cNvSpPr>
            <a:spLocks noGrp="1"/>
          </p:cNvSpPr>
          <p:nvPr>
            <p:ph type="sldNum" sz="quarter" idx="11"/>
          </p:nvPr>
        </p:nvSpPr>
        <p:spPr>
          <a:noFill/>
        </p:spPr>
        <p:txBody>
          <a:bodyPr/>
          <a:lstStyle>
            <a:lvl1pPr eaLnBrk="0" hangingPunct="0">
              <a:spcAft>
                <a:spcPct val="40000"/>
              </a:spcAft>
              <a:buFont typeface="Arial" charset="0"/>
              <a:defRPr sz="2000">
                <a:solidFill>
                  <a:schemeClr val="tx1"/>
                </a:solidFill>
                <a:latin typeface="Verdana" pitchFamily="34" charset="0"/>
              </a:defRPr>
            </a:lvl1pPr>
            <a:lvl2pPr marL="742950" indent="-285750" eaLnBrk="0" hangingPunct="0">
              <a:spcAft>
                <a:spcPct val="40000"/>
              </a:spcAft>
              <a:buSzPct val="90000"/>
              <a:buFont typeface="Arial" charset="0"/>
              <a:buAutoNum type="arabicPeriod"/>
              <a:defRPr sz="2000">
                <a:solidFill>
                  <a:schemeClr val="tx1"/>
                </a:solidFill>
                <a:latin typeface="Verdana" pitchFamily="34" charset="0"/>
              </a:defRPr>
            </a:lvl2pPr>
            <a:lvl3pPr marL="1143000" indent="-228600" eaLnBrk="0" hangingPunct="0">
              <a:spcAft>
                <a:spcPct val="40000"/>
              </a:spcAft>
              <a:defRPr sz="1600">
                <a:solidFill>
                  <a:schemeClr val="tx1"/>
                </a:solidFill>
                <a:latin typeface="Verdana" pitchFamily="34" charset="0"/>
              </a:defRPr>
            </a:lvl3pPr>
            <a:lvl4pPr marL="1600200" indent="-228600" eaLnBrk="0" hangingPunct="0">
              <a:spcAft>
                <a:spcPct val="40000"/>
              </a:spcAft>
              <a:buSzPct val="90000"/>
              <a:buFont typeface="Arial" charset="0"/>
              <a:buAutoNum type="arabicPeriod"/>
              <a:defRPr sz="1600">
                <a:solidFill>
                  <a:schemeClr val="tx1"/>
                </a:solidFill>
                <a:latin typeface="Verdana" pitchFamily="34" charset="0"/>
              </a:defRPr>
            </a:lvl4pPr>
            <a:lvl5pPr marL="2057400" indent="-228600" eaLnBrk="0" hangingPunct="0">
              <a:spcAft>
                <a:spcPct val="40000"/>
              </a:spcAft>
              <a:defRPr sz="1200">
                <a:solidFill>
                  <a:schemeClr val="tx1"/>
                </a:solidFill>
                <a:latin typeface="Verdana" pitchFamily="34" charset="0"/>
              </a:defRPr>
            </a:lvl5pPr>
            <a:lvl6pPr marL="2514600" indent="-228600" eaLnBrk="0" fontAlgn="base" hangingPunct="0">
              <a:spcBef>
                <a:spcPct val="0"/>
              </a:spcBef>
              <a:spcAft>
                <a:spcPct val="40000"/>
              </a:spcAft>
              <a:defRPr sz="1200">
                <a:solidFill>
                  <a:schemeClr val="tx1"/>
                </a:solidFill>
                <a:latin typeface="Verdana" pitchFamily="34" charset="0"/>
              </a:defRPr>
            </a:lvl6pPr>
            <a:lvl7pPr marL="2971800" indent="-228600" eaLnBrk="0" fontAlgn="base" hangingPunct="0">
              <a:spcBef>
                <a:spcPct val="0"/>
              </a:spcBef>
              <a:spcAft>
                <a:spcPct val="40000"/>
              </a:spcAft>
              <a:defRPr sz="1200">
                <a:solidFill>
                  <a:schemeClr val="tx1"/>
                </a:solidFill>
                <a:latin typeface="Verdana" pitchFamily="34" charset="0"/>
              </a:defRPr>
            </a:lvl7pPr>
            <a:lvl8pPr marL="3429000" indent="-228600" eaLnBrk="0" fontAlgn="base" hangingPunct="0">
              <a:spcBef>
                <a:spcPct val="0"/>
              </a:spcBef>
              <a:spcAft>
                <a:spcPct val="40000"/>
              </a:spcAft>
              <a:defRPr sz="1200">
                <a:solidFill>
                  <a:schemeClr val="tx1"/>
                </a:solidFill>
                <a:latin typeface="Verdana" pitchFamily="34" charset="0"/>
              </a:defRPr>
            </a:lvl8pPr>
            <a:lvl9pPr marL="3886200" indent="-228600" eaLnBrk="0" fontAlgn="base" hangingPunct="0">
              <a:spcBef>
                <a:spcPct val="0"/>
              </a:spcBef>
              <a:spcAft>
                <a:spcPct val="40000"/>
              </a:spcAft>
              <a:defRPr sz="1200">
                <a:solidFill>
                  <a:schemeClr val="tx1"/>
                </a:solidFill>
                <a:latin typeface="Verdana" pitchFamily="34" charset="0"/>
              </a:defRPr>
            </a:lvl9pPr>
          </a:lstStyle>
          <a:p>
            <a:pPr eaLnBrk="1" hangingPunct="1">
              <a:spcAft>
                <a:spcPct val="0"/>
              </a:spcAft>
              <a:buFontTx/>
              <a:buNone/>
            </a:pPr>
            <a:fld id="{8AADB4AE-91B1-41FC-AC67-E8036904746A}" type="slidenum">
              <a:rPr lang="en-US" altLang="en-US" sz="1000" smtClean="0">
                <a:latin typeface="Arial" charset="0"/>
              </a:rPr>
              <a:pPr eaLnBrk="1" hangingPunct="1">
                <a:spcAft>
                  <a:spcPct val="0"/>
                </a:spcAft>
                <a:buFontTx/>
                <a:buNone/>
              </a:pPr>
              <a:t>19</a:t>
            </a:fld>
            <a:endParaRPr lang="en-US" altLang="en-US" sz="1000" smtClean="0">
              <a:latin typeface="Arial" charset="0"/>
            </a:endParaRPr>
          </a:p>
        </p:txBody>
      </p:sp>
      <p:sp>
        <p:nvSpPr>
          <p:cNvPr id="12292" name="Rectangle 2"/>
          <p:cNvSpPr>
            <a:spLocks noGrp="1" noChangeArrowheads="1"/>
          </p:cNvSpPr>
          <p:nvPr>
            <p:ph type="title"/>
          </p:nvPr>
        </p:nvSpPr>
        <p:spPr/>
        <p:txBody>
          <a:bodyPr/>
          <a:lstStyle/>
          <a:p>
            <a:pPr eaLnBrk="1" hangingPunct="1"/>
            <a:r>
              <a:rPr lang="en-GB" altLang="en-US" dirty="0" smtClean="0">
                <a:latin typeface="Copperplate Light SSi" panose="020B0500000000000000" pitchFamily="34" charset="0"/>
              </a:rPr>
              <a:t>Rightsholder Engagement</a:t>
            </a:r>
            <a:endParaRPr lang="en-GB" altLang="en-US" dirty="0" smtClean="0">
              <a:latin typeface="Copperplate Light SSi" panose="020B0500000000000000" pitchFamily="34" charset="0"/>
            </a:endParaRPr>
          </a:p>
        </p:txBody>
      </p:sp>
      <p:sp>
        <p:nvSpPr>
          <p:cNvPr id="4101" name="Rectangle 3"/>
          <p:cNvSpPr>
            <a:spLocks noGrp="1" noChangeArrowheads="1"/>
          </p:cNvSpPr>
          <p:nvPr>
            <p:ph type="body" idx="1"/>
          </p:nvPr>
        </p:nvSpPr>
        <p:spPr>
          <a:xfrm>
            <a:off x="395288" y="2132856"/>
            <a:ext cx="2692400" cy="4104432"/>
          </a:xfrm>
        </p:spPr>
        <p:txBody>
          <a:bodyPr>
            <a:normAutofit/>
          </a:bodyPr>
          <a:lstStyle/>
          <a:p>
            <a:pPr marL="0" indent="0" defTabSz="914400" eaLnBrk="1" hangingPunct="1">
              <a:buNone/>
              <a:defRPr/>
            </a:pPr>
            <a:r>
              <a:rPr lang="en-US" altLang="en-US" sz="2100" b="1" dirty="0" smtClean="0"/>
              <a:t>Engagement Hacks</a:t>
            </a:r>
            <a:endParaRPr lang="en-GB" altLang="en-US" sz="2100" b="1" dirty="0" smtClean="0"/>
          </a:p>
          <a:p>
            <a:pPr marL="0" indent="0">
              <a:buNone/>
            </a:pPr>
            <a:r>
              <a:rPr lang="en-US" sz="2400" dirty="0"/>
              <a:t>Being</a:t>
            </a:r>
            <a:r>
              <a:rPr lang="en-US" sz="2400" dirty="0" smtClean="0"/>
              <a:t>: </a:t>
            </a:r>
          </a:p>
          <a:p>
            <a:pPr lvl="0"/>
            <a:r>
              <a:rPr lang="en-US" altLang="en-US" sz="2400" dirty="0" smtClean="0"/>
              <a:t>Available</a:t>
            </a:r>
          </a:p>
          <a:p>
            <a:pPr lvl="0"/>
            <a:r>
              <a:rPr lang="en-US" altLang="en-US" sz="2400" dirty="0" smtClean="0"/>
              <a:t>Inconvenient to ignore</a:t>
            </a:r>
          </a:p>
          <a:p>
            <a:pPr lvl="0"/>
            <a:r>
              <a:rPr lang="en-US" altLang="en-US" sz="2400" dirty="0" smtClean="0"/>
              <a:t>Innocuous</a:t>
            </a:r>
          </a:p>
          <a:p>
            <a:pPr lvl="0"/>
            <a:r>
              <a:rPr lang="en-US" altLang="en-US" sz="2400" b="1" dirty="0" err="1" smtClean="0"/>
              <a:t>Unburdensome</a:t>
            </a:r>
            <a:endParaRPr lang="en-GB" altLang="en-US" sz="2100" b="1" dirty="0" smtClean="0"/>
          </a:p>
        </p:txBody>
      </p:sp>
      <p:cxnSp>
        <p:nvCxnSpPr>
          <p:cNvPr id="7" name="Straight Connector 6"/>
          <p:cNvCxnSpPr/>
          <p:nvPr/>
        </p:nvCxnSpPr>
        <p:spPr>
          <a:xfrm rot="5400000">
            <a:off x="800894" y="3879056"/>
            <a:ext cx="4572000" cy="1588"/>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7170" name="Picture 2" descr="Image resul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7294"/>
          <a:stretch/>
        </p:blipFill>
        <p:spPr bwMode="auto">
          <a:xfrm>
            <a:off x="3193357" y="1538324"/>
            <a:ext cx="5807768" cy="467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6670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Copperplate Light SSi" panose="020B0500000000000000" pitchFamily="34" charset="0"/>
              </a:rPr>
              <a:t>Case</a:t>
            </a:r>
            <a:r>
              <a:rPr lang="en-US" dirty="0" smtClean="0"/>
              <a:t> </a:t>
            </a:r>
            <a:r>
              <a:rPr lang="en-US" dirty="0" smtClean="0">
                <a:latin typeface="Copperplate Light SSi" panose="020B0500000000000000" pitchFamily="34" charset="0"/>
              </a:rPr>
              <a:t>Studies</a:t>
            </a:r>
            <a:endParaRPr lang="en-US" dirty="0">
              <a:latin typeface="Copperplate Light SSi" panose="020B0500000000000000" pitchFamily="34" charset="0"/>
            </a:endParaRPr>
          </a:p>
        </p:txBody>
      </p:sp>
      <p:cxnSp>
        <p:nvCxnSpPr>
          <p:cNvPr id="5" name="Straight Connector 4"/>
          <p:cNvCxnSpPr/>
          <p:nvPr/>
        </p:nvCxnSpPr>
        <p:spPr>
          <a:xfrm rot="5400000">
            <a:off x="800894" y="3879056"/>
            <a:ext cx="4572000" cy="1588"/>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8116" t="22655" r="48503" b="17749"/>
          <a:stretch/>
        </p:blipFill>
        <p:spPr>
          <a:xfrm>
            <a:off x="3121482" y="1536999"/>
            <a:ext cx="5980684" cy="4654027"/>
          </a:xfrm>
          <a:prstGeom prst="rect">
            <a:avLst/>
          </a:prstGeom>
        </p:spPr>
      </p:pic>
      <p:sp>
        <p:nvSpPr>
          <p:cNvPr id="8" name="Rectangle 3"/>
          <p:cNvSpPr txBox="1">
            <a:spLocks noChangeArrowheads="1"/>
          </p:cNvSpPr>
          <p:nvPr/>
        </p:nvSpPr>
        <p:spPr>
          <a:xfrm>
            <a:off x="625023" y="1775013"/>
            <a:ext cx="2638130" cy="401043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smtClean="0"/>
              <a:t>Land Tenure Insecurity</a:t>
            </a:r>
            <a:endParaRPr lang="en-US" altLang="en-US" dirty="0"/>
          </a:p>
          <a:p>
            <a:r>
              <a:rPr lang="en-US" altLang="en-US" dirty="0" smtClean="0"/>
              <a:t>Post-Conflict Instability</a:t>
            </a:r>
            <a:endParaRPr lang="en-US" altLang="en-US" dirty="0"/>
          </a:p>
          <a:p>
            <a:r>
              <a:rPr lang="en-US" altLang="en-US" dirty="0" smtClean="0"/>
              <a:t>Labor Rights</a:t>
            </a:r>
          </a:p>
          <a:p>
            <a:r>
              <a:rPr lang="en-US" altLang="en-US" dirty="0" smtClean="0"/>
              <a:t>Environmental Rights</a:t>
            </a:r>
          </a:p>
          <a:p>
            <a:r>
              <a:rPr lang="en-US" altLang="en-US" dirty="0" smtClean="0"/>
              <a:t>Supply Chain Links</a:t>
            </a:r>
            <a:endParaRPr lang="en-GB" altLang="en-US" dirty="0"/>
          </a:p>
        </p:txBody>
      </p:sp>
      <p:pic>
        <p:nvPicPr>
          <p:cNvPr id="9" name="Picture 16" descr="https://cdn1.iconfinder.com/data/icons/fruits-5/128/pineapple-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9155" y="3864012"/>
            <a:ext cx="743424" cy="7434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https://d30y9cdsu7xlg0.cloudfront.net/png/15487-2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1187" y="4093780"/>
            <a:ext cx="530728" cy="5307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Image result for pine tree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71701" y="4624508"/>
            <a:ext cx="592685" cy="592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01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100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210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4"/>
          <p:cNvSpPr>
            <a:spLocks noGrp="1"/>
          </p:cNvSpPr>
          <p:nvPr>
            <p:ph type="sldNum" sz="quarter" idx="11"/>
          </p:nvPr>
        </p:nvSpPr>
        <p:spPr>
          <a:noFill/>
        </p:spPr>
        <p:txBody>
          <a:bodyPr/>
          <a:lstStyle>
            <a:lvl1pPr eaLnBrk="0" hangingPunct="0">
              <a:spcAft>
                <a:spcPct val="40000"/>
              </a:spcAft>
              <a:buFont typeface="Arial" charset="0"/>
              <a:defRPr sz="2000">
                <a:solidFill>
                  <a:schemeClr val="tx1"/>
                </a:solidFill>
                <a:latin typeface="Verdana" pitchFamily="34" charset="0"/>
              </a:defRPr>
            </a:lvl1pPr>
            <a:lvl2pPr marL="742950" indent="-285750" eaLnBrk="0" hangingPunct="0">
              <a:spcAft>
                <a:spcPct val="40000"/>
              </a:spcAft>
              <a:buSzPct val="90000"/>
              <a:buFont typeface="Arial" charset="0"/>
              <a:buAutoNum type="arabicPeriod"/>
              <a:defRPr sz="2000">
                <a:solidFill>
                  <a:schemeClr val="tx1"/>
                </a:solidFill>
                <a:latin typeface="Verdana" pitchFamily="34" charset="0"/>
              </a:defRPr>
            </a:lvl2pPr>
            <a:lvl3pPr marL="1143000" indent="-228600" eaLnBrk="0" hangingPunct="0">
              <a:spcAft>
                <a:spcPct val="40000"/>
              </a:spcAft>
              <a:defRPr sz="1600">
                <a:solidFill>
                  <a:schemeClr val="tx1"/>
                </a:solidFill>
                <a:latin typeface="Verdana" pitchFamily="34" charset="0"/>
              </a:defRPr>
            </a:lvl3pPr>
            <a:lvl4pPr marL="1600200" indent="-228600" eaLnBrk="0" hangingPunct="0">
              <a:spcAft>
                <a:spcPct val="40000"/>
              </a:spcAft>
              <a:buSzPct val="90000"/>
              <a:buFont typeface="Arial" charset="0"/>
              <a:buAutoNum type="arabicPeriod"/>
              <a:defRPr sz="1600">
                <a:solidFill>
                  <a:schemeClr val="tx1"/>
                </a:solidFill>
                <a:latin typeface="Verdana" pitchFamily="34" charset="0"/>
              </a:defRPr>
            </a:lvl4pPr>
            <a:lvl5pPr marL="2057400" indent="-228600" eaLnBrk="0" hangingPunct="0">
              <a:spcAft>
                <a:spcPct val="40000"/>
              </a:spcAft>
              <a:defRPr sz="1200">
                <a:solidFill>
                  <a:schemeClr val="tx1"/>
                </a:solidFill>
                <a:latin typeface="Verdana" pitchFamily="34" charset="0"/>
              </a:defRPr>
            </a:lvl5pPr>
            <a:lvl6pPr marL="2514600" indent="-228600" eaLnBrk="0" fontAlgn="base" hangingPunct="0">
              <a:spcBef>
                <a:spcPct val="0"/>
              </a:spcBef>
              <a:spcAft>
                <a:spcPct val="40000"/>
              </a:spcAft>
              <a:defRPr sz="1200">
                <a:solidFill>
                  <a:schemeClr val="tx1"/>
                </a:solidFill>
                <a:latin typeface="Verdana" pitchFamily="34" charset="0"/>
              </a:defRPr>
            </a:lvl6pPr>
            <a:lvl7pPr marL="2971800" indent="-228600" eaLnBrk="0" fontAlgn="base" hangingPunct="0">
              <a:spcBef>
                <a:spcPct val="0"/>
              </a:spcBef>
              <a:spcAft>
                <a:spcPct val="40000"/>
              </a:spcAft>
              <a:defRPr sz="1200">
                <a:solidFill>
                  <a:schemeClr val="tx1"/>
                </a:solidFill>
                <a:latin typeface="Verdana" pitchFamily="34" charset="0"/>
              </a:defRPr>
            </a:lvl7pPr>
            <a:lvl8pPr marL="3429000" indent="-228600" eaLnBrk="0" fontAlgn="base" hangingPunct="0">
              <a:spcBef>
                <a:spcPct val="0"/>
              </a:spcBef>
              <a:spcAft>
                <a:spcPct val="40000"/>
              </a:spcAft>
              <a:defRPr sz="1200">
                <a:solidFill>
                  <a:schemeClr val="tx1"/>
                </a:solidFill>
                <a:latin typeface="Verdana" pitchFamily="34" charset="0"/>
              </a:defRPr>
            </a:lvl8pPr>
            <a:lvl9pPr marL="3886200" indent="-228600" eaLnBrk="0" fontAlgn="base" hangingPunct="0">
              <a:spcBef>
                <a:spcPct val="0"/>
              </a:spcBef>
              <a:spcAft>
                <a:spcPct val="40000"/>
              </a:spcAft>
              <a:defRPr sz="1200">
                <a:solidFill>
                  <a:schemeClr val="tx1"/>
                </a:solidFill>
                <a:latin typeface="Verdana" pitchFamily="34" charset="0"/>
              </a:defRPr>
            </a:lvl9pPr>
          </a:lstStyle>
          <a:p>
            <a:pPr eaLnBrk="1" hangingPunct="1">
              <a:spcAft>
                <a:spcPct val="0"/>
              </a:spcAft>
              <a:buFontTx/>
              <a:buNone/>
            </a:pPr>
            <a:fld id="{8AADB4AE-91B1-41FC-AC67-E8036904746A}" type="slidenum">
              <a:rPr lang="en-US" altLang="en-US" sz="1000" smtClean="0">
                <a:latin typeface="Arial" charset="0"/>
              </a:rPr>
              <a:pPr eaLnBrk="1" hangingPunct="1">
                <a:spcAft>
                  <a:spcPct val="0"/>
                </a:spcAft>
                <a:buFontTx/>
                <a:buNone/>
              </a:pPr>
              <a:t>20</a:t>
            </a:fld>
            <a:endParaRPr lang="en-US" altLang="en-US" sz="1000" smtClean="0">
              <a:latin typeface="Arial" charset="0"/>
            </a:endParaRPr>
          </a:p>
        </p:txBody>
      </p:sp>
      <p:sp>
        <p:nvSpPr>
          <p:cNvPr id="12292" name="Rectangle 2"/>
          <p:cNvSpPr>
            <a:spLocks noGrp="1" noChangeArrowheads="1"/>
          </p:cNvSpPr>
          <p:nvPr>
            <p:ph type="title"/>
          </p:nvPr>
        </p:nvSpPr>
        <p:spPr/>
        <p:txBody>
          <a:bodyPr/>
          <a:lstStyle/>
          <a:p>
            <a:pPr eaLnBrk="1" hangingPunct="1"/>
            <a:r>
              <a:rPr lang="en-GB" altLang="en-US" dirty="0" smtClean="0">
                <a:latin typeface="Copperplate Light SSi" panose="020B0500000000000000" pitchFamily="34" charset="0"/>
              </a:rPr>
              <a:t>Rightsholder Engagement</a:t>
            </a:r>
            <a:endParaRPr lang="en-GB" altLang="en-US" dirty="0" smtClean="0">
              <a:latin typeface="Copperplate Light SSi" panose="020B0500000000000000" pitchFamily="34" charset="0"/>
            </a:endParaRPr>
          </a:p>
        </p:txBody>
      </p:sp>
      <p:sp>
        <p:nvSpPr>
          <p:cNvPr id="4101" name="Rectangle 3"/>
          <p:cNvSpPr>
            <a:spLocks noGrp="1" noChangeArrowheads="1"/>
          </p:cNvSpPr>
          <p:nvPr>
            <p:ph type="body" idx="1"/>
          </p:nvPr>
        </p:nvSpPr>
        <p:spPr>
          <a:xfrm>
            <a:off x="395288" y="2132856"/>
            <a:ext cx="2692400" cy="4104432"/>
          </a:xfrm>
        </p:spPr>
        <p:txBody>
          <a:bodyPr>
            <a:normAutofit/>
          </a:bodyPr>
          <a:lstStyle/>
          <a:p>
            <a:pPr marL="0" indent="0" defTabSz="914400" eaLnBrk="1" hangingPunct="1">
              <a:buNone/>
              <a:defRPr/>
            </a:pPr>
            <a:r>
              <a:rPr lang="en-US" altLang="en-US" sz="2100" b="1" dirty="0" smtClean="0"/>
              <a:t>Engagement Hacks</a:t>
            </a:r>
            <a:endParaRPr lang="en-GB" altLang="en-US" sz="2100" b="1" dirty="0" smtClean="0"/>
          </a:p>
          <a:p>
            <a:pPr marL="0" lvl="0" indent="0">
              <a:buNone/>
            </a:pPr>
            <a:r>
              <a:rPr lang="en-US" sz="2400" dirty="0"/>
              <a:t>Being:</a:t>
            </a:r>
          </a:p>
          <a:p>
            <a:pPr lvl="0"/>
            <a:r>
              <a:rPr lang="en-US" altLang="en-US" sz="2400" dirty="0" smtClean="0"/>
              <a:t>Available</a:t>
            </a:r>
          </a:p>
          <a:p>
            <a:pPr lvl="0"/>
            <a:r>
              <a:rPr lang="en-US" altLang="en-US" sz="2400" dirty="0" smtClean="0"/>
              <a:t>Inconvenient to ignore</a:t>
            </a:r>
          </a:p>
          <a:p>
            <a:pPr lvl="0"/>
            <a:r>
              <a:rPr lang="en-US" altLang="en-US" sz="2400" dirty="0" smtClean="0"/>
              <a:t>Innocuous</a:t>
            </a:r>
          </a:p>
          <a:p>
            <a:pPr lvl="0"/>
            <a:r>
              <a:rPr lang="en-US" altLang="en-US" sz="2400" b="1" dirty="0" err="1" smtClean="0"/>
              <a:t>Unburdensome</a:t>
            </a:r>
            <a:endParaRPr lang="en-GB" altLang="en-US" sz="2100" b="1" dirty="0" smtClean="0"/>
          </a:p>
        </p:txBody>
      </p:sp>
      <p:cxnSp>
        <p:nvCxnSpPr>
          <p:cNvPr id="7" name="Straight Connector 6"/>
          <p:cNvCxnSpPr/>
          <p:nvPr/>
        </p:nvCxnSpPr>
        <p:spPr>
          <a:xfrm rot="5400000">
            <a:off x="800894" y="3879056"/>
            <a:ext cx="4572000" cy="1588"/>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9420" b="18880"/>
          <a:stretch/>
        </p:blipFill>
        <p:spPr>
          <a:xfrm>
            <a:off x="3672999" y="1771650"/>
            <a:ext cx="4884102" cy="4700588"/>
          </a:xfrm>
          <a:prstGeom prst="rect">
            <a:avLst/>
          </a:prstGeom>
        </p:spPr>
      </p:pic>
    </p:spTree>
    <p:extLst>
      <p:ext uri="{BB962C8B-B14F-4D97-AF65-F5344CB8AC3E}">
        <p14:creationId xmlns:p14="http://schemas.microsoft.com/office/powerpoint/2010/main" val="18503705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4"/>
          <p:cNvSpPr>
            <a:spLocks noGrp="1"/>
          </p:cNvSpPr>
          <p:nvPr>
            <p:ph type="sldNum" sz="quarter" idx="11"/>
          </p:nvPr>
        </p:nvSpPr>
        <p:spPr>
          <a:noFill/>
        </p:spPr>
        <p:txBody>
          <a:bodyPr/>
          <a:lstStyle>
            <a:lvl1pPr eaLnBrk="0" hangingPunct="0">
              <a:spcAft>
                <a:spcPct val="40000"/>
              </a:spcAft>
              <a:buFont typeface="Arial" charset="0"/>
              <a:defRPr sz="2000">
                <a:solidFill>
                  <a:schemeClr val="tx1"/>
                </a:solidFill>
                <a:latin typeface="Verdana" pitchFamily="34" charset="0"/>
              </a:defRPr>
            </a:lvl1pPr>
            <a:lvl2pPr marL="742950" indent="-285750" eaLnBrk="0" hangingPunct="0">
              <a:spcAft>
                <a:spcPct val="40000"/>
              </a:spcAft>
              <a:buSzPct val="90000"/>
              <a:buFont typeface="Arial" charset="0"/>
              <a:buAutoNum type="arabicPeriod"/>
              <a:defRPr sz="2000">
                <a:solidFill>
                  <a:schemeClr val="tx1"/>
                </a:solidFill>
                <a:latin typeface="Verdana" pitchFamily="34" charset="0"/>
              </a:defRPr>
            </a:lvl2pPr>
            <a:lvl3pPr marL="1143000" indent="-228600" eaLnBrk="0" hangingPunct="0">
              <a:spcAft>
                <a:spcPct val="40000"/>
              </a:spcAft>
              <a:defRPr sz="1600">
                <a:solidFill>
                  <a:schemeClr val="tx1"/>
                </a:solidFill>
                <a:latin typeface="Verdana" pitchFamily="34" charset="0"/>
              </a:defRPr>
            </a:lvl3pPr>
            <a:lvl4pPr marL="1600200" indent="-228600" eaLnBrk="0" hangingPunct="0">
              <a:spcAft>
                <a:spcPct val="40000"/>
              </a:spcAft>
              <a:buSzPct val="90000"/>
              <a:buFont typeface="Arial" charset="0"/>
              <a:buAutoNum type="arabicPeriod"/>
              <a:defRPr sz="1600">
                <a:solidFill>
                  <a:schemeClr val="tx1"/>
                </a:solidFill>
                <a:latin typeface="Verdana" pitchFamily="34" charset="0"/>
              </a:defRPr>
            </a:lvl4pPr>
            <a:lvl5pPr marL="2057400" indent="-228600" eaLnBrk="0" hangingPunct="0">
              <a:spcAft>
                <a:spcPct val="40000"/>
              </a:spcAft>
              <a:defRPr sz="1200">
                <a:solidFill>
                  <a:schemeClr val="tx1"/>
                </a:solidFill>
                <a:latin typeface="Verdana" pitchFamily="34" charset="0"/>
              </a:defRPr>
            </a:lvl5pPr>
            <a:lvl6pPr marL="2514600" indent="-228600" eaLnBrk="0" fontAlgn="base" hangingPunct="0">
              <a:spcBef>
                <a:spcPct val="0"/>
              </a:spcBef>
              <a:spcAft>
                <a:spcPct val="40000"/>
              </a:spcAft>
              <a:defRPr sz="1200">
                <a:solidFill>
                  <a:schemeClr val="tx1"/>
                </a:solidFill>
                <a:latin typeface="Verdana" pitchFamily="34" charset="0"/>
              </a:defRPr>
            </a:lvl6pPr>
            <a:lvl7pPr marL="2971800" indent="-228600" eaLnBrk="0" fontAlgn="base" hangingPunct="0">
              <a:spcBef>
                <a:spcPct val="0"/>
              </a:spcBef>
              <a:spcAft>
                <a:spcPct val="40000"/>
              </a:spcAft>
              <a:defRPr sz="1200">
                <a:solidFill>
                  <a:schemeClr val="tx1"/>
                </a:solidFill>
                <a:latin typeface="Verdana" pitchFamily="34" charset="0"/>
              </a:defRPr>
            </a:lvl7pPr>
            <a:lvl8pPr marL="3429000" indent="-228600" eaLnBrk="0" fontAlgn="base" hangingPunct="0">
              <a:spcBef>
                <a:spcPct val="0"/>
              </a:spcBef>
              <a:spcAft>
                <a:spcPct val="40000"/>
              </a:spcAft>
              <a:defRPr sz="1200">
                <a:solidFill>
                  <a:schemeClr val="tx1"/>
                </a:solidFill>
                <a:latin typeface="Verdana" pitchFamily="34" charset="0"/>
              </a:defRPr>
            </a:lvl8pPr>
            <a:lvl9pPr marL="3886200" indent="-228600" eaLnBrk="0" fontAlgn="base" hangingPunct="0">
              <a:spcBef>
                <a:spcPct val="0"/>
              </a:spcBef>
              <a:spcAft>
                <a:spcPct val="40000"/>
              </a:spcAft>
              <a:defRPr sz="1200">
                <a:solidFill>
                  <a:schemeClr val="tx1"/>
                </a:solidFill>
                <a:latin typeface="Verdana" pitchFamily="34" charset="0"/>
              </a:defRPr>
            </a:lvl9pPr>
          </a:lstStyle>
          <a:p>
            <a:pPr eaLnBrk="1" hangingPunct="1">
              <a:spcAft>
                <a:spcPct val="0"/>
              </a:spcAft>
              <a:buFontTx/>
              <a:buNone/>
            </a:pPr>
            <a:fld id="{8AADB4AE-91B1-41FC-AC67-E8036904746A}" type="slidenum">
              <a:rPr lang="en-US" altLang="en-US" sz="1000" smtClean="0">
                <a:latin typeface="Arial" charset="0"/>
              </a:rPr>
              <a:pPr eaLnBrk="1" hangingPunct="1">
                <a:spcAft>
                  <a:spcPct val="0"/>
                </a:spcAft>
                <a:buFontTx/>
                <a:buNone/>
              </a:pPr>
              <a:t>21</a:t>
            </a:fld>
            <a:endParaRPr lang="en-US" altLang="en-US" sz="1000" smtClean="0">
              <a:latin typeface="Arial" charset="0"/>
            </a:endParaRPr>
          </a:p>
        </p:txBody>
      </p:sp>
      <p:sp>
        <p:nvSpPr>
          <p:cNvPr id="12292" name="Rectangle 2"/>
          <p:cNvSpPr>
            <a:spLocks noGrp="1" noChangeArrowheads="1"/>
          </p:cNvSpPr>
          <p:nvPr>
            <p:ph type="title"/>
          </p:nvPr>
        </p:nvSpPr>
        <p:spPr>
          <a:xfrm>
            <a:off x="628650" y="365127"/>
            <a:ext cx="7886700" cy="697736"/>
          </a:xfrm>
          <a:solidFill>
            <a:srgbClr val="23E148"/>
          </a:solidFill>
        </p:spPr>
        <p:txBody>
          <a:bodyPr/>
          <a:lstStyle/>
          <a:p>
            <a:pPr eaLnBrk="1" hangingPunct="1"/>
            <a:r>
              <a:rPr lang="en-GB" altLang="en-US" dirty="0" smtClean="0">
                <a:latin typeface="Copperplate Light SSi" panose="020B0500000000000000" pitchFamily="34" charset="0"/>
              </a:rPr>
              <a:t>Field-based HRIA</a:t>
            </a:r>
            <a:endParaRPr lang="en-GB" altLang="en-US" dirty="0" smtClean="0">
              <a:latin typeface="Copperplate Light SSi" panose="020B0500000000000000" pitchFamily="34" charset="0"/>
            </a:endParaRPr>
          </a:p>
        </p:txBody>
      </p:sp>
      <p:graphicFrame>
        <p:nvGraphicFramePr>
          <p:cNvPr id="6" name="Diagram 5"/>
          <p:cNvGraphicFramePr/>
          <p:nvPr>
            <p:extLst>
              <p:ext uri="{D42A27DB-BD31-4B8C-83A1-F6EECF244321}">
                <p14:modId xmlns:p14="http://schemas.microsoft.com/office/powerpoint/2010/main" val="1697463397"/>
              </p:ext>
            </p:extLst>
          </p:nvPr>
        </p:nvGraphicFramePr>
        <p:xfrm>
          <a:off x="3487812" y="1808173"/>
          <a:ext cx="5656188" cy="4348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ext uri="{D42A27DB-BD31-4B8C-83A1-F6EECF244321}">
                <p14:modId xmlns:p14="http://schemas.microsoft.com/office/powerpoint/2010/main" val="883343837"/>
              </p:ext>
            </p:extLst>
          </p:nvPr>
        </p:nvGraphicFramePr>
        <p:xfrm>
          <a:off x="450679" y="1619925"/>
          <a:ext cx="2993091" cy="49189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3771943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4"/>
          <p:cNvSpPr>
            <a:spLocks noGrp="1"/>
          </p:cNvSpPr>
          <p:nvPr>
            <p:ph type="sldNum" sz="quarter" idx="11"/>
          </p:nvPr>
        </p:nvSpPr>
        <p:spPr>
          <a:noFill/>
        </p:spPr>
        <p:txBody>
          <a:bodyPr/>
          <a:lstStyle>
            <a:lvl1pPr eaLnBrk="0" hangingPunct="0">
              <a:spcAft>
                <a:spcPct val="40000"/>
              </a:spcAft>
              <a:buFont typeface="Arial" charset="0"/>
              <a:defRPr sz="2000">
                <a:solidFill>
                  <a:schemeClr val="tx1"/>
                </a:solidFill>
                <a:latin typeface="Verdana" pitchFamily="34" charset="0"/>
              </a:defRPr>
            </a:lvl1pPr>
            <a:lvl2pPr marL="742950" indent="-285750" eaLnBrk="0" hangingPunct="0">
              <a:spcAft>
                <a:spcPct val="40000"/>
              </a:spcAft>
              <a:buSzPct val="90000"/>
              <a:buFont typeface="Arial" charset="0"/>
              <a:buAutoNum type="arabicPeriod"/>
              <a:defRPr sz="2000">
                <a:solidFill>
                  <a:schemeClr val="tx1"/>
                </a:solidFill>
                <a:latin typeface="Verdana" pitchFamily="34" charset="0"/>
              </a:defRPr>
            </a:lvl2pPr>
            <a:lvl3pPr marL="1143000" indent="-228600" eaLnBrk="0" hangingPunct="0">
              <a:spcAft>
                <a:spcPct val="40000"/>
              </a:spcAft>
              <a:defRPr sz="1600">
                <a:solidFill>
                  <a:schemeClr val="tx1"/>
                </a:solidFill>
                <a:latin typeface="Verdana" pitchFamily="34" charset="0"/>
              </a:defRPr>
            </a:lvl3pPr>
            <a:lvl4pPr marL="1600200" indent="-228600" eaLnBrk="0" hangingPunct="0">
              <a:spcAft>
                <a:spcPct val="40000"/>
              </a:spcAft>
              <a:buSzPct val="90000"/>
              <a:buFont typeface="Arial" charset="0"/>
              <a:buAutoNum type="arabicPeriod"/>
              <a:defRPr sz="1600">
                <a:solidFill>
                  <a:schemeClr val="tx1"/>
                </a:solidFill>
                <a:latin typeface="Verdana" pitchFamily="34" charset="0"/>
              </a:defRPr>
            </a:lvl4pPr>
            <a:lvl5pPr marL="2057400" indent="-228600" eaLnBrk="0" hangingPunct="0">
              <a:spcAft>
                <a:spcPct val="40000"/>
              </a:spcAft>
              <a:defRPr sz="1200">
                <a:solidFill>
                  <a:schemeClr val="tx1"/>
                </a:solidFill>
                <a:latin typeface="Verdana" pitchFamily="34" charset="0"/>
              </a:defRPr>
            </a:lvl5pPr>
            <a:lvl6pPr marL="2514600" indent="-228600" eaLnBrk="0" fontAlgn="base" hangingPunct="0">
              <a:spcBef>
                <a:spcPct val="0"/>
              </a:spcBef>
              <a:spcAft>
                <a:spcPct val="40000"/>
              </a:spcAft>
              <a:defRPr sz="1200">
                <a:solidFill>
                  <a:schemeClr val="tx1"/>
                </a:solidFill>
                <a:latin typeface="Verdana" pitchFamily="34" charset="0"/>
              </a:defRPr>
            </a:lvl6pPr>
            <a:lvl7pPr marL="2971800" indent="-228600" eaLnBrk="0" fontAlgn="base" hangingPunct="0">
              <a:spcBef>
                <a:spcPct val="0"/>
              </a:spcBef>
              <a:spcAft>
                <a:spcPct val="40000"/>
              </a:spcAft>
              <a:defRPr sz="1200">
                <a:solidFill>
                  <a:schemeClr val="tx1"/>
                </a:solidFill>
                <a:latin typeface="Verdana" pitchFamily="34" charset="0"/>
              </a:defRPr>
            </a:lvl7pPr>
            <a:lvl8pPr marL="3429000" indent="-228600" eaLnBrk="0" fontAlgn="base" hangingPunct="0">
              <a:spcBef>
                <a:spcPct val="0"/>
              </a:spcBef>
              <a:spcAft>
                <a:spcPct val="40000"/>
              </a:spcAft>
              <a:defRPr sz="1200">
                <a:solidFill>
                  <a:schemeClr val="tx1"/>
                </a:solidFill>
                <a:latin typeface="Verdana" pitchFamily="34" charset="0"/>
              </a:defRPr>
            </a:lvl8pPr>
            <a:lvl9pPr marL="3886200" indent="-228600" eaLnBrk="0" fontAlgn="base" hangingPunct="0">
              <a:spcBef>
                <a:spcPct val="0"/>
              </a:spcBef>
              <a:spcAft>
                <a:spcPct val="40000"/>
              </a:spcAft>
              <a:defRPr sz="1200">
                <a:solidFill>
                  <a:schemeClr val="tx1"/>
                </a:solidFill>
                <a:latin typeface="Verdana" pitchFamily="34" charset="0"/>
              </a:defRPr>
            </a:lvl9pPr>
          </a:lstStyle>
          <a:p>
            <a:pPr eaLnBrk="1" hangingPunct="1">
              <a:spcAft>
                <a:spcPct val="0"/>
              </a:spcAft>
              <a:buFontTx/>
              <a:buNone/>
            </a:pPr>
            <a:fld id="{8AADB4AE-91B1-41FC-AC67-E8036904746A}" type="slidenum">
              <a:rPr lang="en-US" altLang="en-US" sz="1000" smtClean="0">
                <a:latin typeface="Arial" charset="0"/>
              </a:rPr>
              <a:pPr eaLnBrk="1" hangingPunct="1">
                <a:spcAft>
                  <a:spcPct val="0"/>
                </a:spcAft>
                <a:buFontTx/>
                <a:buNone/>
              </a:pPr>
              <a:t>22</a:t>
            </a:fld>
            <a:endParaRPr lang="en-US" altLang="en-US" sz="1000" smtClean="0">
              <a:latin typeface="Arial" charset="0"/>
            </a:endParaRPr>
          </a:p>
        </p:txBody>
      </p:sp>
      <p:sp>
        <p:nvSpPr>
          <p:cNvPr id="12292" name="Rectangle 2"/>
          <p:cNvSpPr>
            <a:spLocks noGrp="1" noChangeArrowheads="1"/>
          </p:cNvSpPr>
          <p:nvPr>
            <p:ph type="title"/>
          </p:nvPr>
        </p:nvSpPr>
        <p:spPr/>
        <p:txBody>
          <a:bodyPr/>
          <a:lstStyle/>
          <a:p>
            <a:pPr eaLnBrk="1" hangingPunct="1"/>
            <a:r>
              <a:rPr lang="en-GB" altLang="en-US" dirty="0" smtClean="0">
                <a:latin typeface="Copperplate Light SSi" panose="020B0500000000000000" pitchFamily="34" charset="0"/>
              </a:rPr>
              <a:t>Triangulation</a:t>
            </a:r>
            <a:endParaRPr lang="en-GB" altLang="en-US" dirty="0" smtClean="0">
              <a:latin typeface="Copperplate Light SSi" panose="020B0500000000000000" pitchFamily="34" charset="0"/>
            </a:endParaRPr>
          </a:p>
        </p:txBody>
      </p:sp>
      <p:sp>
        <p:nvSpPr>
          <p:cNvPr id="4101" name="Rectangle 3"/>
          <p:cNvSpPr>
            <a:spLocks noGrp="1" noChangeArrowheads="1"/>
          </p:cNvSpPr>
          <p:nvPr>
            <p:ph type="body" idx="1"/>
          </p:nvPr>
        </p:nvSpPr>
        <p:spPr>
          <a:xfrm>
            <a:off x="395288" y="2132856"/>
            <a:ext cx="2692400" cy="4104432"/>
          </a:xfrm>
        </p:spPr>
        <p:txBody>
          <a:bodyPr>
            <a:normAutofit/>
          </a:bodyPr>
          <a:lstStyle/>
          <a:p>
            <a:pPr marL="0" indent="0" defTabSz="914400" eaLnBrk="1" hangingPunct="1">
              <a:buNone/>
              <a:defRPr/>
            </a:pPr>
            <a:r>
              <a:rPr lang="en-US" altLang="en-US" sz="2100" b="1" dirty="0" smtClean="0"/>
              <a:t>Aligning viewpoints</a:t>
            </a:r>
            <a:endParaRPr lang="en-GB" altLang="en-US" sz="2100" b="1" dirty="0" smtClean="0"/>
          </a:p>
          <a:p>
            <a:pPr marL="0" lvl="0" indent="0">
              <a:buNone/>
            </a:pPr>
            <a:endParaRPr lang="en-US" sz="2400" dirty="0" smtClean="0"/>
          </a:p>
          <a:p>
            <a:pPr lvl="0"/>
            <a:r>
              <a:rPr lang="en-US" altLang="en-US" sz="2400" dirty="0" smtClean="0"/>
              <a:t>Take photos</a:t>
            </a:r>
          </a:p>
          <a:p>
            <a:pPr lvl="0"/>
            <a:r>
              <a:rPr lang="en-US" altLang="en-US" sz="2400" dirty="0" smtClean="0"/>
              <a:t>Conduct repeat visits</a:t>
            </a:r>
          </a:p>
          <a:p>
            <a:pPr lvl="0"/>
            <a:r>
              <a:rPr lang="en-US" altLang="en-US" sz="2400" dirty="0" smtClean="0"/>
              <a:t>Ask interviewees to respond to statements from other (unnamed) interviewees</a:t>
            </a:r>
          </a:p>
          <a:p>
            <a:pPr marL="0" lvl="0" indent="0">
              <a:buNone/>
            </a:pPr>
            <a:endParaRPr lang="en-US" altLang="en-US" sz="2400" dirty="0" smtClean="0"/>
          </a:p>
        </p:txBody>
      </p:sp>
      <p:cxnSp>
        <p:nvCxnSpPr>
          <p:cNvPr id="7" name="Straight Connector 6"/>
          <p:cNvCxnSpPr/>
          <p:nvPr/>
        </p:nvCxnSpPr>
        <p:spPr>
          <a:xfrm rot="5400000">
            <a:off x="800894" y="3879056"/>
            <a:ext cx="4572000" cy="1588"/>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9218" name="Picture 2" descr="https://scontent-sjc2-1.xx.fbcdn.net/t31.0-8/13055005_10209162941248572_5165766022668276371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126" y="1718518"/>
            <a:ext cx="5796115" cy="43447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6634" y="2013793"/>
            <a:ext cx="2262475" cy="944562"/>
            <a:chOff x="0" y="2079228"/>
            <a:chExt cx="2262475" cy="944562"/>
          </a:xfrm>
        </p:grpSpPr>
        <p:sp>
          <p:nvSpPr>
            <p:cNvPr id="9" name="Rounded Rectangle 8"/>
            <p:cNvSpPr/>
            <p:nvPr/>
          </p:nvSpPr>
          <p:spPr>
            <a:xfrm>
              <a:off x="0" y="2079228"/>
              <a:ext cx="2262475" cy="944562"/>
            </a:xfrm>
            <a:prstGeom prst="roundRect">
              <a:avLst/>
            </a:prstGeom>
            <a:solidFill>
              <a:srgbClr val="A5E9D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Rounded Rectangle 4"/>
            <p:cNvSpPr/>
            <p:nvPr/>
          </p:nvSpPr>
          <p:spPr>
            <a:xfrm>
              <a:off x="46110" y="2125338"/>
              <a:ext cx="2170255" cy="8523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rPr>
                <a:t>Identifying Gaps</a:t>
              </a:r>
              <a:endParaRPr lang="en-US" sz="2000" kern="1200" dirty="0">
                <a:solidFill>
                  <a:schemeClr val="tx1"/>
                </a:solidFill>
              </a:endParaRPr>
            </a:p>
          </p:txBody>
        </p:sp>
      </p:grpSp>
    </p:spTree>
    <p:extLst>
      <p:ext uri="{BB962C8B-B14F-4D97-AF65-F5344CB8AC3E}">
        <p14:creationId xmlns:p14="http://schemas.microsoft.com/office/powerpoint/2010/main" val="1426173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4"/>
          <p:cNvSpPr>
            <a:spLocks noGrp="1"/>
          </p:cNvSpPr>
          <p:nvPr>
            <p:ph type="sldNum" sz="quarter" idx="11"/>
          </p:nvPr>
        </p:nvSpPr>
        <p:spPr>
          <a:noFill/>
        </p:spPr>
        <p:txBody>
          <a:bodyPr/>
          <a:lstStyle>
            <a:lvl1pPr eaLnBrk="0" hangingPunct="0">
              <a:spcAft>
                <a:spcPct val="40000"/>
              </a:spcAft>
              <a:buFont typeface="Arial" charset="0"/>
              <a:defRPr sz="2000">
                <a:solidFill>
                  <a:schemeClr val="tx1"/>
                </a:solidFill>
                <a:latin typeface="Verdana" pitchFamily="34" charset="0"/>
              </a:defRPr>
            </a:lvl1pPr>
            <a:lvl2pPr marL="742950" indent="-285750" eaLnBrk="0" hangingPunct="0">
              <a:spcAft>
                <a:spcPct val="40000"/>
              </a:spcAft>
              <a:buSzPct val="90000"/>
              <a:buFont typeface="Arial" charset="0"/>
              <a:buAutoNum type="arabicPeriod"/>
              <a:defRPr sz="2000">
                <a:solidFill>
                  <a:schemeClr val="tx1"/>
                </a:solidFill>
                <a:latin typeface="Verdana" pitchFamily="34" charset="0"/>
              </a:defRPr>
            </a:lvl2pPr>
            <a:lvl3pPr marL="1143000" indent="-228600" eaLnBrk="0" hangingPunct="0">
              <a:spcAft>
                <a:spcPct val="40000"/>
              </a:spcAft>
              <a:defRPr sz="1600">
                <a:solidFill>
                  <a:schemeClr val="tx1"/>
                </a:solidFill>
                <a:latin typeface="Verdana" pitchFamily="34" charset="0"/>
              </a:defRPr>
            </a:lvl3pPr>
            <a:lvl4pPr marL="1600200" indent="-228600" eaLnBrk="0" hangingPunct="0">
              <a:spcAft>
                <a:spcPct val="40000"/>
              </a:spcAft>
              <a:buSzPct val="90000"/>
              <a:buFont typeface="Arial" charset="0"/>
              <a:buAutoNum type="arabicPeriod"/>
              <a:defRPr sz="1600">
                <a:solidFill>
                  <a:schemeClr val="tx1"/>
                </a:solidFill>
                <a:latin typeface="Verdana" pitchFamily="34" charset="0"/>
              </a:defRPr>
            </a:lvl4pPr>
            <a:lvl5pPr marL="2057400" indent="-228600" eaLnBrk="0" hangingPunct="0">
              <a:spcAft>
                <a:spcPct val="40000"/>
              </a:spcAft>
              <a:defRPr sz="1200">
                <a:solidFill>
                  <a:schemeClr val="tx1"/>
                </a:solidFill>
                <a:latin typeface="Verdana" pitchFamily="34" charset="0"/>
              </a:defRPr>
            </a:lvl5pPr>
            <a:lvl6pPr marL="2514600" indent="-228600" eaLnBrk="0" fontAlgn="base" hangingPunct="0">
              <a:spcBef>
                <a:spcPct val="0"/>
              </a:spcBef>
              <a:spcAft>
                <a:spcPct val="40000"/>
              </a:spcAft>
              <a:defRPr sz="1200">
                <a:solidFill>
                  <a:schemeClr val="tx1"/>
                </a:solidFill>
                <a:latin typeface="Verdana" pitchFamily="34" charset="0"/>
              </a:defRPr>
            </a:lvl6pPr>
            <a:lvl7pPr marL="2971800" indent="-228600" eaLnBrk="0" fontAlgn="base" hangingPunct="0">
              <a:spcBef>
                <a:spcPct val="0"/>
              </a:spcBef>
              <a:spcAft>
                <a:spcPct val="40000"/>
              </a:spcAft>
              <a:defRPr sz="1200">
                <a:solidFill>
                  <a:schemeClr val="tx1"/>
                </a:solidFill>
                <a:latin typeface="Verdana" pitchFamily="34" charset="0"/>
              </a:defRPr>
            </a:lvl7pPr>
            <a:lvl8pPr marL="3429000" indent="-228600" eaLnBrk="0" fontAlgn="base" hangingPunct="0">
              <a:spcBef>
                <a:spcPct val="0"/>
              </a:spcBef>
              <a:spcAft>
                <a:spcPct val="40000"/>
              </a:spcAft>
              <a:defRPr sz="1200">
                <a:solidFill>
                  <a:schemeClr val="tx1"/>
                </a:solidFill>
                <a:latin typeface="Verdana" pitchFamily="34" charset="0"/>
              </a:defRPr>
            </a:lvl8pPr>
            <a:lvl9pPr marL="3886200" indent="-228600" eaLnBrk="0" fontAlgn="base" hangingPunct="0">
              <a:spcBef>
                <a:spcPct val="0"/>
              </a:spcBef>
              <a:spcAft>
                <a:spcPct val="40000"/>
              </a:spcAft>
              <a:defRPr sz="1200">
                <a:solidFill>
                  <a:schemeClr val="tx1"/>
                </a:solidFill>
                <a:latin typeface="Verdana" pitchFamily="34" charset="0"/>
              </a:defRPr>
            </a:lvl9pPr>
          </a:lstStyle>
          <a:p>
            <a:pPr eaLnBrk="1" hangingPunct="1">
              <a:spcAft>
                <a:spcPct val="0"/>
              </a:spcAft>
              <a:buFontTx/>
              <a:buNone/>
            </a:pPr>
            <a:fld id="{8AADB4AE-91B1-41FC-AC67-E8036904746A}" type="slidenum">
              <a:rPr lang="en-US" altLang="en-US" sz="1000" smtClean="0">
                <a:latin typeface="Arial" charset="0"/>
              </a:rPr>
              <a:pPr eaLnBrk="1" hangingPunct="1">
                <a:spcAft>
                  <a:spcPct val="0"/>
                </a:spcAft>
                <a:buFontTx/>
                <a:buNone/>
              </a:pPr>
              <a:t>23</a:t>
            </a:fld>
            <a:endParaRPr lang="en-US" altLang="en-US" sz="1000" smtClean="0">
              <a:latin typeface="Arial" charset="0"/>
            </a:endParaRPr>
          </a:p>
        </p:txBody>
      </p:sp>
      <p:sp>
        <p:nvSpPr>
          <p:cNvPr id="12292" name="Rectangle 2"/>
          <p:cNvSpPr>
            <a:spLocks noGrp="1" noChangeArrowheads="1"/>
          </p:cNvSpPr>
          <p:nvPr>
            <p:ph type="title"/>
          </p:nvPr>
        </p:nvSpPr>
        <p:spPr>
          <a:xfrm>
            <a:off x="628650" y="365127"/>
            <a:ext cx="7886700" cy="697736"/>
          </a:xfrm>
          <a:solidFill>
            <a:srgbClr val="23E148"/>
          </a:solidFill>
        </p:spPr>
        <p:txBody>
          <a:bodyPr/>
          <a:lstStyle/>
          <a:p>
            <a:pPr eaLnBrk="1" hangingPunct="1"/>
            <a:r>
              <a:rPr lang="en-GB" altLang="en-US" dirty="0" smtClean="0">
                <a:latin typeface="Copperplate Light SSi" panose="020B0500000000000000" pitchFamily="34" charset="0"/>
              </a:rPr>
              <a:t>Field-based HRIA</a:t>
            </a:r>
            <a:endParaRPr lang="en-GB" altLang="en-US" dirty="0" smtClean="0">
              <a:latin typeface="Copperplate Light SSi" panose="020B0500000000000000" pitchFamily="34" charset="0"/>
            </a:endParaRPr>
          </a:p>
        </p:txBody>
      </p:sp>
      <p:graphicFrame>
        <p:nvGraphicFramePr>
          <p:cNvPr id="6" name="Diagram 5"/>
          <p:cNvGraphicFramePr/>
          <p:nvPr>
            <p:extLst>
              <p:ext uri="{D42A27DB-BD31-4B8C-83A1-F6EECF244321}">
                <p14:modId xmlns:p14="http://schemas.microsoft.com/office/powerpoint/2010/main" val="390475165"/>
              </p:ext>
            </p:extLst>
          </p:nvPr>
        </p:nvGraphicFramePr>
        <p:xfrm>
          <a:off x="3487812" y="1808173"/>
          <a:ext cx="5656188" cy="4348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ext uri="{D42A27DB-BD31-4B8C-83A1-F6EECF244321}">
                <p14:modId xmlns:p14="http://schemas.microsoft.com/office/powerpoint/2010/main" val="883343837"/>
              </p:ext>
            </p:extLst>
          </p:nvPr>
        </p:nvGraphicFramePr>
        <p:xfrm>
          <a:off x="450679" y="1619925"/>
          <a:ext cx="2993091" cy="49189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1838205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Slide Number Placeholder 4"/>
          <p:cNvSpPr>
            <a:spLocks noGrp="1"/>
          </p:cNvSpPr>
          <p:nvPr>
            <p:ph type="sldNum" sz="quarter" idx="11"/>
          </p:nvPr>
        </p:nvSpPr>
        <p:spPr>
          <a:noFill/>
        </p:spPr>
        <p:txBody>
          <a:bodyPr/>
          <a:lstStyle>
            <a:lvl1pPr eaLnBrk="0" hangingPunct="0">
              <a:spcAft>
                <a:spcPct val="40000"/>
              </a:spcAft>
              <a:buFont typeface="Arial" charset="0"/>
              <a:defRPr sz="2000">
                <a:solidFill>
                  <a:schemeClr val="tx1"/>
                </a:solidFill>
                <a:latin typeface="Verdana" pitchFamily="34" charset="0"/>
              </a:defRPr>
            </a:lvl1pPr>
            <a:lvl2pPr marL="742950" indent="-285750" eaLnBrk="0" hangingPunct="0">
              <a:spcAft>
                <a:spcPct val="40000"/>
              </a:spcAft>
              <a:buSzPct val="90000"/>
              <a:buFont typeface="Arial" charset="0"/>
              <a:buAutoNum type="arabicPeriod"/>
              <a:defRPr sz="2000">
                <a:solidFill>
                  <a:schemeClr val="tx1"/>
                </a:solidFill>
                <a:latin typeface="Verdana" pitchFamily="34" charset="0"/>
              </a:defRPr>
            </a:lvl2pPr>
            <a:lvl3pPr marL="1143000" indent="-228600" eaLnBrk="0" hangingPunct="0">
              <a:spcAft>
                <a:spcPct val="40000"/>
              </a:spcAft>
              <a:defRPr sz="1600">
                <a:solidFill>
                  <a:schemeClr val="tx1"/>
                </a:solidFill>
                <a:latin typeface="Verdana" pitchFamily="34" charset="0"/>
              </a:defRPr>
            </a:lvl3pPr>
            <a:lvl4pPr marL="1600200" indent="-228600" eaLnBrk="0" hangingPunct="0">
              <a:spcAft>
                <a:spcPct val="40000"/>
              </a:spcAft>
              <a:buSzPct val="90000"/>
              <a:buFont typeface="Arial" charset="0"/>
              <a:buAutoNum type="arabicPeriod"/>
              <a:defRPr sz="1600">
                <a:solidFill>
                  <a:schemeClr val="tx1"/>
                </a:solidFill>
                <a:latin typeface="Verdana" pitchFamily="34" charset="0"/>
              </a:defRPr>
            </a:lvl4pPr>
            <a:lvl5pPr marL="2057400" indent="-228600" eaLnBrk="0" hangingPunct="0">
              <a:spcAft>
                <a:spcPct val="40000"/>
              </a:spcAft>
              <a:defRPr sz="1200">
                <a:solidFill>
                  <a:schemeClr val="tx1"/>
                </a:solidFill>
                <a:latin typeface="Verdana" pitchFamily="34" charset="0"/>
              </a:defRPr>
            </a:lvl5pPr>
            <a:lvl6pPr marL="2514600" indent="-228600" eaLnBrk="0" fontAlgn="base" hangingPunct="0">
              <a:spcBef>
                <a:spcPct val="0"/>
              </a:spcBef>
              <a:spcAft>
                <a:spcPct val="40000"/>
              </a:spcAft>
              <a:defRPr sz="1200">
                <a:solidFill>
                  <a:schemeClr val="tx1"/>
                </a:solidFill>
                <a:latin typeface="Verdana" pitchFamily="34" charset="0"/>
              </a:defRPr>
            </a:lvl6pPr>
            <a:lvl7pPr marL="2971800" indent="-228600" eaLnBrk="0" fontAlgn="base" hangingPunct="0">
              <a:spcBef>
                <a:spcPct val="0"/>
              </a:spcBef>
              <a:spcAft>
                <a:spcPct val="40000"/>
              </a:spcAft>
              <a:defRPr sz="1200">
                <a:solidFill>
                  <a:schemeClr val="tx1"/>
                </a:solidFill>
                <a:latin typeface="Verdana" pitchFamily="34" charset="0"/>
              </a:defRPr>
            </a:lvl7pPr>
            <a:lvl8pPr marL="3429000" indent="-228600" eaLnBrk="0" fontAlgn="base" hangingPunct="0">
              <a:spcBef>
                <a:spcPct val="0"/>
              </a:spcBef>
              <a:spcAft>
                <a:spcPct val="40000"/>
              </a:spcAft>
              <a:defRPr sz="1200">
                <a:solidFill>
                  <a:schemeClr val="tx1"/>
                </a:solidFill>
                <a:latin typeface="Verdana" pitchFamily="34" charset="0"/>
              </a:defRPr>
            </a:lvl8pPr>
            <a:lvl9pPr marL="3886200" indent="-228600" eaLnBrk="0" fontAlgn="base" hangingPunct="0">
              <a:spcBef>
                <a:spcPct val="0"/>
              </a:spcBef>
              <a:spcAft>
                <a:spcPct val="40000"/>
              </a:spcAft>
              <a:defRPr sz="1200">
                <a:solidFill>
                  <a:schemeClr val="tx1"/>
                </a:solidFill>
                <a:latin typeface="Verdana" pitchFamily="34" charset="0"/>
              </a:defRPr>
            </a:lvl9pPr>
          </a:lstStyle>
          <a:p>
            <a:pPr eaLnBrk="1" hangingPunct="1">
              <a:spcAft>
                <a:spcPct val="0"/>
              </a:spcAft>
              <a:buFontTx/>
              <a:buNone/>
            </a:pPr>
            <a:fld id="{985FEBCF-1CD5-496D-B2A9-C08D748A442E}" type="slidenum">
              <a:rPr lang="en-US" altLang="en-US" sz="1000" smtClean="0">
                <a:latin typeface="Arial" charset="0"/>
              </a:rPr>
              <a:pPr eaLnBrk="1" hangingPunct="1">
                <a:spcAft>
                  <a:spcPct val="0"/>
                </a:spcAft>
                <a:buFontTx/>
                <a:buNone/>
              </a:pPr>
              <a:t>24</a:t>
            </a:fld>
            <a:endParaRPr lang="en-US" altLang="en-US" sz="1000" smtClean="0">
              <a:latin typeface="Arial" charset="0"/>
            </a:endParaRPr>
          </a:p>
        </p:txBody>
      </p:sp>
      <p:sp>
        <p:nvSpPr>
          <p:cNvPr id="14340" name="Rectangle 2"/>
          <p:cNvSpPr>
            <a:spLocks noGrp="1" noChangeArrowheads="1"/>
          </p:cNvSpPr>
          <p:nvPr>
            <p:ph type="title"/>
          </p:nvPr>
        </p:nvSpPr>
        <p:spPr/>
        <p:txBody>
          <a:bodyPr/>
          <a:lstStyle/>
          <a:p>
            <a:pPr eaLnBrk="1" hangingPunct="1"/>
            <a:r>
              <a:rPr lang="en-GB" altLang="en-US" dirty="0" smtClean="0">
                <a:latin typeface="Copperplate Light SSi" panose="020B0500000000000000" pitchFamily="34" charset="0"/>
              </a:rPr>
              <a:t>Scoring</a:t>
            </a:r>
            <a:endParaRPr lang="en-GB" altLang="en-US" dirty="0" smtClean="0">
              <a:latin typeface="Copperplate Light SSi" panose="020B0500000000000000" pitchFamily="34" charset="0"/>
            </a:endParaRPr>
          </a:p>
        </p:txBody>
      </p:sp>
      <p:graphicFrame>
        <p:nvGraphicFramePr>
          <p:cNvPr id="15" name="Table 14"/>
          <p:cNvGraphicFramePr>
            <a:graphicFrameLocks noGrp="1"/>
          </p:cNvGraphicFramePr>
          <p:nvPr>
            <p:extLst/>
          </p:nvPr>
        </p:nvGraphicFramePr>
        <p:xfrm>
          <a:off x="5868144" y="3851880"/>
          <a:ext cx="3275856" cy="2145040"/>
        </p:xfrm>
        <a:graphic>
          <a:graphicData uri="http://schemas.openxmlformats.org/drawingml/2006/table">
            <a:tbl>
              <a:tblPr firstRow="1" bandRow="1">
                <a:tableStyleId>{5C22544A-7EE6-4342-B048-85BDC9FD1C3A}</a:tableStyleId>
              </a:tblPr>
              <a:tblGrid>
                <a:gridCol w="283795"/>
                <a:gridCol w="2668533"/>
                <a:gridCol w="323528"/>
              </a:tblGrid>
              <a:tr h="336479">
                <a:tc>
                  <a:txBody>
                    <a:bodyPr/>
                    <a:lstStyle/>
                    <a:p>
                      <a:endParaRPr lang="en-US" dirty="0" smtClean="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dirty="0" smtClean="0">
                          <a:solidFill>
                            <a:schemeClr val="accent4"/>
                          </a:solidFill>
                        </a:rPr>
                        <a:t>Scores</a:t>
                      </a:r>
                    </a:p>
                  </a:txBody>
                  <a:tcPr>
                    <a:lnT w="12700" cap="flat" cmpd="sng" algn="ctr">
                      <a:solidFill>
                        <a:schemeClr val="tx1"/>
                      </a:solidFill>
                      <a:prstDash val="solid"/>
                      <a:round/>
                      <a:headEnd type="none" w="med" len="med"/>
                      <a:tailEnd type="none" w="med" len="med"/>
                    </a:lnT>
                  </a:tcPr>
                </a:tc>
                <a:tc>
                  <a:txBody>
                    <a:bodyPr/>
                    <a:lstStyle/>
                    <a:p>
                      <a:endParaRPr lang="en-US" dirty="0" smtClean="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52359">
                <a:tc rowSpan="2">
                  <a:txBody>
                    <a:bodyPr/>
                    <a:lstStyle/>
                    <a:p>
                      <a:pPr algn="ctr" fontAlgn="t"/>
                      <a:r>
                        <a:rPr lang="en-US" sz="1400" b="0" i="0" u="none" strike="noStrike" dirty="0" smtClean="0">
                          <a:effectLst/>
                          <a:latin typeface="Calibri" panose="020F0502020204030204" pitchFamily="34" charset="0"/>
                        </a:rPr>
                        <a:t>Context</a:t>
                      </a:r>
                      <a:endParaRPr lang="en-US" sz="1400" b="0" i="0" u="none" strike="noStrike" dirty="0">
                        <a:effectLst/>
                        <a:latin typeface="Calibri" panose="020F0502020204030204" pitchFamily="34" charset="0"/>
                      </a:endParaRPr>
                    </a:p>
                  </a:txBody>
                  <a:tcPr marL="0" marR="0" marT="0" marB="0" vert="vert270">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algn="l" fontAlgn="t"/>
                      <a:r>
                        <a:rPr lang="en-US" sz="1400" b="0" i="0" u="none" strike="noStrike" dirty="0" smtClean="0">
                          <a:effectLst/>
                          <a:latin typeface="Calibri" pitchFamily="34" charset="0"/>
                          <a:cs typeface="Calibri" pitchFamily="34" charset="0"/>
                        </a:rPr>
                        <a:t>Workers lived with families</a:t>
                      </a:r>
                      <a:r>
                        <a:rPr lang="en-US" sz="1400" b="0" i="0" u="none" strike="noStrike" baseline="0" dirty="0" smtClean="0">
                          <a:effectLst/>
                          <a:latin typeface="Calibri" pitchFamily="34" charset="0"/>
                          <a:cs typeface="Calibri" pitchFamily="34" charset="0"/>
                        </a:rPr>
                        <a:t> – no </a:t>
                      </a:r>
                      <a:endParaRPr lang="en-US" sz="1400" b="0" i="0" u="none" strike="noStrike" dirty="0">
                        <a:effectLst/>
                        <a:latin typeface="Calibri" pitchFamily="34" charset="0"/>
                        <a:cs typeface="Calibri" pitchFamily="34" charset="0"/>
                      </a:endParaRPr>
                    </a:p>
                  </a:txBody>
                  <a:tcPr marL="0" marR="0" marT="0" marB="0">
                    <a:solidFill>
                      <a:schemeClr val="bg1">
                        <a:lumMod val="85000"/>
                      </a:schemeClr>
                    </a:solidFill>
                  </a:tcPr>
                </a:tc>
                <a:tc>
                  <a:txBody>
                    <a:bodyPr/>
                    <a:lstStyle/>
                    <a:p>
                      <a:r>
                        <a:rPr lang="en-US" sz="1200" dirty="0" smtClean="0">
                          <a:latin typeface="Calibri" panose="020F0502020204030204" pitchFamily="34" charset="0"/>
                        </a:rPr>
                        <a:t>-0-</a:t>
                      </a:r>
                      <a:endParaRPr lang="en-US" sz="1200" dirty="0">
                        <a:latin typeface="Calibri" panose="020F0502020204030204" pitchFamily="34" charset="0"/>
                      </a:endParaRPr>
                    </a:p>
                  </a:txBody>
                  <a:tcPr marR="0">
                    <a:lnR w="12700" cap="flat" cmpd="sng" algn="ctr">
                      <a:solidFill>
                        <a:schemeClr val="tx1"/>
                      </a:solidFill>
                      <a:prstDash val="solid"/>
                      <a:round/>
                      <a:headEnd type="none" w="med" len="med"/>
                      <a:tailEnd type="none" w="med" len="med"/>
                    </a:lnR>
                    <a:solidFill>
                      <a:schemeClr val="bg1">
                        <a:lumMod val="85000"/>
                      </a:schemeClr>
                    </a:solidFill>
                  </a:tcPr>
                </a:tc>
              </a:tr>
              <a:tr h="377200">
                <a:tc vMerge="1">
                  <a:txBody>
                    <a:bodyPr/>
                    <a:lstStyle/>
                    <a:p>
                      <a:pPr algn="l" fontAlgn="t"/>
                      <a:endParaRPr lang="en-US" sz="800" b="0" i="0" u="none" strike="noStrike" dirty="0">
                        <a:effectLst/>
                        <a:latin typeface="Verdana"/>
                      </a:endParaRPr>
                    </a:p>
                  </a:txBody>
                  <a:tcPr marL="0" marR="0" marT="0" marB="0">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dirty="0" smtClean="0">
                          <a:effectLst/>
                          <a:latin typeface="Calibri" pitchFamily="34" charset="0"/>
                          <a:cs typeface="Calibri" pitchFamily="34" charset="0"/>
                        </a:rPr>
                        <a:t>Baseline dormitory conditions </a:t>
                      </a:r>
                      <a:endParaRPr lang="en-GB" sz="1400" dirty="0">
                        <a:latin typeface="Calibri" panose="020F0502020204030204" pitchFamily="34" charset="0"/>
                      </a:endParaRPr>
                    </a:p>
                  </a:txBody>
                  <a:tcPr marL="0" marR="0" marT="0" marB="0">
                    <a:solidFill>
                      <a:schemeClr val="bg1">
                        <a:lumMod val="85000"/>
                      </a:schemeClr>
                    </a:solidFill>
                  </a:tcPr>
                </a:tc>
                <a:tc>
                  <a:txBody>
                    <a:bodyPr/>
                    <a:lstStyle/>
                    <a:p>
                      <a:r>
                        <a:rPr lang="en-US" sz="1200" dirty="0" smtClean="0">
                          <a:latin typeface="Calibri" panose="020F0502020204030204" pitchFamily="34" charset="0"/>
                        </a:rPr>
                        <a:t>-0-</a:t>
                      </a:r>
                      <a:endParaRPr lang="en-US" sz="1200" dirty="0">
                        <a:latin typeface="Calibri" panose="020F0502020204030204" pitchFamily="34" charset="0"/>
                      </a:endParaRPr>
                    </a:p>
                  </a:txBody>
                  <a:tcPr marR="0">
                    <a:lnR w="12700" cap="flat" cmpd="sng" algn="ctr">
                      <a:solidFill>
                        <a:schemeClr val="tx1"/>
                      </a:solidFill>
                      <a:prstDash val="solid"/>
                      <a:round/>
                      <a:headEnd type="none" w="med" len="med"/>
                      <a:tailEnd type="none" w="med" len="med"/>
                    </a:lnR>
                    <a:solidFill>
                      <a:schemeClr val="bg1">
                        <a:lumMod val="85000"/>
                      </a:schemeClr>
                    </a:solidFill>
                  </a:tcPr>
                </a:tc>
              </a:tr>
              <a:tr h="174888">
                <a:tc rowSpan="2">
                  <a:txBody>
                    <a:bodyPr/>
                    <a:lstStyle/>
                    <a:p>
                      <a:pPr algn="ctr" fontAlgn="t"/>
                      <a:r>
                        <a:rPr lang="en-US" sz="1400" b="0" i="0" u="none" strike="noStrike" dirty="0" smtClean="0">
                          <a:effectLst/>
                          <a:latin typeface="Calibri" panose="020F0502020204030204" pitchFamily="34" charset="0"/>
                        </a:rPr>
                        <a:t>Impact</a:t>
                      </a:r>
                      <a:endParaRPr lang="en-US" sz="1400" b="0" i="0" u="none" strike="noStrike" dirty="0">
                        <a:effectLst/>
                        <a:latin typeface="Calibri" panose="020F0502020204030204" pitchFamily="34" charset="0"/>
                      </a:endParaRPr>
                    </a:p>
                  </a:txBody>
                  <a:tcPr marL="0" marR="0" marT="0" marB="0" vert="vert270">
                    <a:lnL w="12700" cap="flat" cmpd="sng" algn="ctr">
                      <a:solidFill>
                        <a:schemeClr val="tx1"/>
                      </a:solidFill>
                      <a:prstDash val="solid"/>
                      <a:round/>
                      <a:headEnd type="none" w="med" len="med"/>
                      <a:tailEnd type="none" w="med" len="med"/>
                    </a:lnL>
                    <a:solidFill>
                      <a:schemeClr val="accent3">
                        <a:lumMod val="20000"/>
                        <a:lumOff val="80000"/>
                      </a:schemeClr>
                    </a:solidFill>
                  </a:tcPr>
                </a:tc>
                <a:tc>
                  <a:txBody>
                    <a:bodyPr/>
                    <a:lstStyle/>
                    <a:p>
                      <a:r>
                        <a:rPr lang="en-US" sz="1400" dirty="0" smtClean="0">
                          <a:latin typeface="Calibri" panose="020F0502020204030204" pitchFamily="34" charset="0"/>
                        </a:rPr>
                        <a:t>No clean water provided– elevated</a:t>
                      </a:r>
                      <a:r>
                        <a:rPr lang="en-US" sz="1400" baseline="0" dirty="0" smtClean="0">
                          <a:latin typeface="Calibri" panose="020F0502020204030204" pitchFamily="34" charset="0"/>
                        </a:rPr>
                        <a:t> </a:t>
                      </a:r>
                      <a:r>
                        <a:rPr lang="en-US" sz="1400" dirty="0" smtClean="0">
                          <a:latin typeface="Calibri" panose="020F0502020204030204" pitchFamily="34" charset="0"/>
                        </a:rPr>
                        <a:t>local stream coliform levels</a:t>
                      </a:r>
                      <a:endParaRPr lang="en-GB" sz="1400" dirty="0">
                        <a:latin typeface="Calibri" panose="020F0502020204030204" pitchFamily="34" charset="0"/>
                      </a:endParaRPr>
                    </a:p>
                  </a:txBody>
                  <a:tcPr marL="0" marR="0" marT="0" marB="0">
                    <a:noFill/>
                  </a:tcPr>
                </a:tc>
                <a:tc>
                  <a:txBody>
                    <a:bodyPr/>
                    <a:lstStyle/>
                    <a:p>
                      <a:r>
                        <a:rPr lang="en-US" sz="1200" dirty="0" smtClean="0">
                          <a:latin typeface="Calibri" panose="020F0502020204030204" pitchFamily="34" charset="0"/>
                        </a:rPr>
                        <a:t>-5</a:t>
                      </a:r>
                      <a:endParaRPr lang="en-US" sz="1200" dirty="0">
                        <a:latin typeface="Calibri" panose="020F0502020204030204" pitchFamily="34" charset="0"/>
                      </a:endParaRPr>
                    </a:p>
                  </a:txBody>
                  <a:tcPr marR="0">
                    <a:lnR w="12700" cap="flat" cmpd="sng" algn="ctr">
                      <a:solidFill>
                        <a:schemeClr val="tx1"/>
                      </a:solidFill>
                      <a:prstDash val="solid"/>
                      <a:round/>
                      <a:headEnd type="none" w="med" len="med"/>
                      <a:tailEnd type="none" w="med" len="med"/>
                    </a:lnR>
                    <a:solidFill>
                      <a:schemeClr val="bg1"/>
                    </a:solidFill>
                  </a:tcPr>
                </a:tc>
              </a:tr>
              <a:tr h="0">
                <a:tc vMerge="1">
                  <a:txBody>
                    <a:bodyPr/>
                    <a:lstStyle/>
                    <a:p>
                      <a:pPr algn="l" fontAlgn="t"/>
                      <a:endParaRPr lang="en-US" sz="800" b="0" i="0" u="none" strike="noStrike" dirty="0">
                        <a:effectLst/>
                        <a:latin typeface="Verdana"/>
                      </a:endParaRPr>
                    </a:p>
                  </a:txBody>
                  <a:tcPr marL="0" marR="0" marT="0" marB="0">
                    <a:solidFill>
                      <a:schemeClr val="accent1">
                        <a:lumMod val="20000"/>
                        <a:lumOff val="80000"/>
                      </a:schemeClr>
                    </a:solidFill>
                  </a:tcPr>
                </a:tc>
                <a:tc>
                  <a:txBody>
                    <a:bodyPr/>
                    <a:lstStyle/>
                    <a:p>
                      <a:r>
                        <a:rPr lang="en-US" sz="1400" dirty="0" smtClean="0">
                          <a:latin typeface="Calibri" panose="020F0502020204030204" pitchFamily="34" charset="0"/>
                        </a:rPr>
                        <a:t>2.4 workers</a:t>
                      </a:r>
                      <a:r>
                        <a:rPr lang="en-US" sz="1400" baseline="0" dirty="0" smtClean="0">
                          <a:latin typeface="Calibri" panose="020F0502020204030204" pitchFamily="34" charset="0"/>
                        </a:rPr>
                        <a:t> per bed</a:t>
                      </a:r>
                      <a:endParaRPr lang="en-GB" sz="1400" dirty="0">
                        <a:latin typeface="Calibri" panose="020F0502020204030204" pitchFamily="34" charset="0"/>
                      </a:endParaRPr>
                    </a:p>
                  </a:txBody>
                  <a:tcPr marL="0" marR="0" marT="0" marB="0">
                    <a:noFill/>
                  </a:tcPr>
                </a:tc>
                <a:tc>
                  <a:txBody>
                    <a:bodyPr/>
                    <a:lstStyle/>
                    <a:p>
                      <a:r>
                        <a:rPr lang="en-US" sz="1200" dirty="0" smtClean="0">
                          <a:latin typeface="Calibri" panose="020F0502020204030204" pitchFamily="34" charset="0"/>
                        </a:rPr>
                        <a:t>-25</a:t>
                      </a:r>
                      <a:endParaRPr lang="en-US" sz="1200" dirty="0">
                        <a:latin typeface="Calibri" panose="020F0502020204030204" pitchFamily="34" charset="0"/>
                      </a:endParaRPr>
                    </a:p>
                  </a:txBody>
                  <a:tcPr marR="0">
                    <a:lnR w="12700" cap="flat" cmpd="sng" algn="ctr">
                      <a:solidFill>
                        <a:schemeClr val="tx1"/>
                      </a:solidFill>
                      <a:prstDash val="solid"/>
                      <a:round/>
                      <a:headEnd type="none" w="med" len="med"/>
                      <a:tailEnd type="none" w="med" len="med"/>
                    </a:lnR>
                    <a:solidFill>
                      <a:schemeClr val="bg1"/>
                    </a:solidFill>
                  </a:tcPr>
                </a:tc>
              </a:tr>
              <a:tr h="252359">
                <a:tc>
                  <a:txBody>
                    <a:bodyPr/>
                    <a:lstStyle/>
                    <a:p>
                      <a:pPr algn="ctr" fontAlgn="t"/>
                      <a:endParaRPr lang="en-US" sz="1400" b="0" i="0" u="none" strike="noStrike" dirty="0">
                        <a:effectLst/>
                        <a:latin typeface="Calibri" panose="020F0502020204030204" pitchFamily="34" charset="0"/>
                      </a:endParaRPr>
                    </a:p>
                  </a:txBody>
                  <a:tcPr marL="0" marR="0" marT="0" marB="0" vert="vert27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400" dirty="0" smtClean="0">
                          <a:latin typeface="Calibri" panose="020F0502020204030204" pitchFamily="34" charset="0"/>
                        </a:rPr>
                        <a:t>72 workers, 2 WCs: 36</a:t>
                      </a:r>
                      <a:r>
                        <a:rPr lang="en-US" sz="1400" baseline="0" dirty="0" smtClean="0">
                          <a:latin typeface="Calibri" panose="020F0502020204030204" pitchFamily="34" charset="0"/>
                        </a:rPr>
                        <a:t> workers/WC – WHO recommends 20</a:t>
                      </a:r>
                      <a:endParaRPr lang="en-GB" sz="1400" dirty="0">
                        <a:latin typeface="Calibri" panose="020F0502020204030204" pitchFamily="34" charset="0"/>
                      </a:endParaRPr>
                    </a:p>
                  </a:txBody>
                  <a:tcPr marL="0" marR="0" marT="0" marB="0">
                    <a:lnB w="12700" cap="flat" cmpd="sng" algn="ctr">
                      <a:solidFill>
                        <a:schemeClr val="tx1"/>
                      </a:solidFill>
                      <a:prstDash val="solid"/>
                      <a:round/>
                      <a:headEnd type="none" w="med" len="med"/>
                      <a:tailEnd type="none" w="med" len="med"/>
                    </a:lnB>
                    <a:noFill/>
                  </a:tcPr>
                </a:tc>
                <a:tc>
                  <a:txBody>
                    <a:bodyPr/>
                    <a:lstStyle/>
                    <a:p>
                      <a:r>
                        <a:rPr lang="en-US" sz="1200" dirty="0" smtClean="0">
                          <a:latin typeface="Calibri" panose="020F0502020204030204" pitchFamily="34" charset="0"/>
                        </a:rPr>
                        <a:t>-15</a:t>
                      </a:r>
                      <a:endParaRPr lang="en-US" sz="1200" dirty="0">
                        <a:latin typeface="Calibri" panose="020F0502020204030204" pitchFamily="34" charset="0"/>
                      </a:endParaRPr>
                    </a:p>
                  </a:txBody>
                  <a:tcPr marR="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20" name="Rectangle 19"/>
          <p:cNvSpPr/>
          <p:nvPr/>
        </p:nvSpPr>
        <p:spPr>
          <a:xfrm>
            <a:off x="4110038" y="6224736"/>
            <a:ext cx="1120775" cy="2286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latin typeface="Calibri" pitchFamily="34" charset="0"/>
                <a:cs typeface="Calibri" pitchFamily="34" charset="0"/>
              </a:rPr>
              <a:t>-12 to -25	</a:t>
            </a:r>
          </a:p>
        </p:txBody>
      </p:sp>
      <p:sp>
        <p:nvSpPr>
          <p:cNvPr id="21" name="Rectangle 20"/>
          <p:cNvSpPr/>
          <p:nvPr/>
        </p:nvSpPr>
        <p:spPr>
          <a:xfrm>
            <a:off x="5230813" y="6224736"/>
            <a:ext cx="1122362" cy="2286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latin typeface="Calibri" pitchFamily="34" charset="0"/>
                <a:cs typeface="Calibri" pitchFamily="34" charset="0"/>
              </a:rPr>
              <a:t>-0.5 to -12</a:t>
            </a:r>
          </a:p>
        </p:txBody>
      </p:sp>
      <p:sp>
        <p:nvSpPr>
          <p:cNvPr id="22" name="Rectangle 21"/>
          <p:cNvSpPr/>
          <p:nvPr/>
        </p:nvSpPr>
        <p:spPr>
          <a:xfrm>
            <a:off x="6505575" y="6224736"/>
            <a:ext cx="1120775" cy="2286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latin typeface="Calibri" pitchFamily="34" charset="0"/>
                <a:cs typeface="Calibri" pitchFamily="34" charset="0"/>
              </a:rPr>
              <a:t>0.5 to 12</a:t>
            </a:r>
          </a:p>
        </p:txBody>
      </p:sp>
      <p:sp>
        <p:nvSpPr>
          <p:cNvPr id="23" name="Rectangle 22"/>
          <p:cNvSpPr/>
          <p:nvPr/>
        </p:nvSpPr>
        <p:spPr>
          <a:xfrm>
            <a:off x="7626350" y="6224736"/>
            <a:ext cx="1122363" cy="2286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latin typeface="Calibri" pitchFamily="34" charset="0"/>
                <a:cs typeface="Calibri" pitchFamily="34" charset="0"/>
              </a:rPr>
              <a:t>12 to 25</a:t>
            </a:r>
          </a:p>
        </p:txBody>
      </p:sp>
      <p:sp>
        <p:nvSpPr>
          <p:cNvPr id="24" name="Rectangle 23"/>
          <p:cNvSpPr/>
          <p:nvPr/>
        </p:nvSpPr>
        <p:spPr>
          <a:xfrm>
            <a:off x="6353175" y="6224736"/>
            <a:ext cx="152400" cy="2286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pitchFamily="34" charset="0"/>
              <a:cs typeface="Calibri" pitchFamily="34" charset="0"/>
            </a:endParaRPr>
          </a:p>
        </p:txBody>
      </p:sp>
      <p:sp>
        <p:nvSpPr>
          <p:cNvPr id="25" name="Rectangle 24"/>
          <p:cNvSpPr/>
          <p:nvPr/>
        </p:nvSpPr>
        <p:spPr>
          <a:xfrm>
            <a:off x="8820471" y="4230177"/>
            <a:ext cx="294705" cy="63898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pitchFamily="34" charset="0"/>
              <a:cs typeface="Calibri" pitchFamily="34" charset="0"/>
            </a:endParaRPr>
          </a:p>
        </p:txBody>
      </p:sp>
      <p:cxnSp>
        <p:nvCxnSpPr>
          <p:cNvPr id="26" name="Straight Arrow Connector 25"/>
          <p:cNvCxnSpPr>
            <a:endCxn id="20" idx="0"/>
          </p:cNvCxnSpPr>
          <p:nvPr/>
        </p:nvCxnSpPr>
        <p:spPr>
          <a:xfrm flipH="1">
            <a:off x="4670426" y="5991148"/>
            <a:ext cx="1197718" cy="233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7" name="Rectangle 26"/>
          <p:cNvSpPr/>
          <p:nvPr/>
        </p:nvSpPr>
        <p:spPr>
          <a:xfrm>
            <a:off x="8820471" y="4869159"/>
            <a:ext cx="300257" cy="112198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pitchFamily="34" charset="0"/>
              <a:cs typeface="Calibri" pitchFamily="34" charset="0"/>
            </a:endParaRPr>
          </a:p>
        </p:txBody>
      </p:sp>
      <p:cxnSp>
        <p:nvCxnSpPr>
          <p:cNvPr id="28" name="Straight Arrow Connector 27"/>
          <p:cNvCxnSpPr>
            <a:stCxn id="25" idx="1"/>
          </p:cNvCxnSpPr>
          <p:nvPr/>
        </p:nvCxnSpPr>
        <p:spPr>
          <a:xfrm flipH="1">
            <a:off x="6739111" y="4549669"/>
            <a:ext cx="2081360" cy="1441479"/>
          </a:xfrm>
          <a:prstGeom prst="straightConnector1">
            <a:avLst/>
          </a:prstGeom>
          <a:ln>
            <a:solidFill>
              <a:schemeClr val="bg1">
                <a:lumMod val="65000"/>
              </a:schemeClr>
            </a:solidFill>
            <a:prstDash val="sysDot"/>
            <a:tailEnd type="none"/>
          </a:ln>
        </p:spPr>
        <p:style>
          <a:lnRef idx="3">
            <a:schemeClr val="dk1"/>
          </a:lnRef>
          <a:fillRef idx="0">
            <a:schemeClr val="dk1"/>
          </a:fillRef>
          <a:effectRef idx="2">
            <a:schemeClr val="dk1"/>
          </a:effectRef>
          <a:fontRef idx="minor">
            <a:schemeClr val="tx1"/>
          </a:fontRef>
        </p:style>
      </p:cxnSp>
      <p:cxnSp>
        <p:nvCxnSpPr>
          <p:cNvPr id="3" name="Straight Arrow Connector 2"/>
          <p:cNvCxnSpPr/>
          <p:nvPr/>
        </p:nvCxnSpPr>
        <p:spPr>
          <a:xfrm flipV="1">
            <a:off x="4796362" y="1700809"/>
            <a:ext cx="1564353" cy="1067718"/>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pic>
        <p:nvPicPr>
          <p:cNvPr id="2050" name="Picture 2" descr="C:\Users\Public\Documents\Dropbox\Swiss TPH\Papers\Right to Health and HRIA Paper\Magnitude and Extent Matrix.jpg"/>
          <p:cNvPicPr>
            <a:picLocks noChangeAspect="1" noChangeArrowheads="1"/>
          </p:cNvPicPr>
          <p:nvPr/>
        </p:nvPicPr>
        <p:blipFill rotWithShape="1">
          <a:blip r:embed="rId3">
            <a:extLst>
              <a:ext uri="{28A0092B-C50C-407E-A947-70E740481C1C}">
                <a14:useLocalDpi xmlns:a14="http://schemas.microsoft.com/office/drawing/2010/main" val="0"/>
              </a:ext>
            </a:extLst>
          </a:blip>
          <a:srcRect l="30305" t="9214" r="38348" b="9574"/>
          <a:stretch/>
        </p:blipFill>
        <p:spPr bwMode="auto">
          <a:xfrm>
            <a:off x="6621517" y="743777"/>
            <a:ext cx="1566014" cy="304289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6529883" y="746150"/>
            <a:ext cx="0" cy="3042890"/>
          </a:xfrm>
          <a:prstGeom prst="straightConnector1">
            <a:avLst/>
          </a:prstGeom>
          <a:ln w="57150">
            <a:gradFill>
              <a:gsLst>
                <a:gs pos="2000">
                  <a:schemeClr val="tx1"/>
                </a:gs>
                <a:gs pos="57920">
                  <a:schemeClr val="bg1"/>
                </a:gs>
                <a:gs pos="42000">
                  <a:schemeClr val="bg1"/>
                </a:gs>
                <a:gs pos="98000">
                  <a:schemeClr val="tx1"/>
                </a:gs>
              </a:gsLst>
              <a:lin ang="5400000" scaled="0"/>
            </a:gradFill>
            <a:headEnd type="stealth" w="med" len="med"/>
            <a:tailEnd type="stealth" w="med" len="med"/>
          </a:ln>
        </p:spPr>
        <p:style>
          <a:lnRef idx="1">
            <a:schemeClr val="accent1"/>
          </a:lnRef>
          <a:fillRef idx="0">
            <a:schemeClr val="accent1"/>
          </a:fillRef>
          <a:effectRef idx="0">
            <a:schemeClr val="accent1"/>
          </a:effectRef>
          <a:fontRef idx="minor">
            <a:schemeClr val="tx1"/>
          </a:fontRef>
        </p:style>
      </p:cxnSp>
      <p:sp>
        <p:nvSpPr>
          <p:cNvPr id="14337" name="TextBox 14336"/>
          <p:cNvSpPr txBox="1"/>
          <p:nvPr/>
        </p:nvSpPr>
        <p:spPr>
          <a:xfrm>
            <a:off x="6300192" y="1877730"/>
            <a:ext cx="400110" cy="759182"/>
          </a:xfrm>
          <a:prstGeom prst="rect">
            <a:avLst/>
          </a:prstGeom>
          <a:noFill/>
        </p:spPr>
        <p:txBody>
          <a:bodyPr vert="vert270" wrap="none" rtlCol="0">
            <a:spAutoFit/>
          </a:bodyPr>
          <a:lstStyle/>
          <a:p>
            <a:r>
              <a:rPr lang="en-US" sz="1400" dirty="0" smtClean="0"/>
              <a:t>Intensity</a:t>
            </a:r>
            <a:endParaRPr lang="en-GB" dirty="0"/>
          </a:p>
        </p:txBody>
      </p:sp>
      <p:sp>
        <p:nvSpPr>
          <p:cNvPr id="39" name="TextBox 38"/>
          <p:cNvSpPr txBox="1"/>
          <p:nvPr/>
        </p:nvSpPr>
        <p:spPr>
          <a:xfrm>
            <a:off x="6516216" y="2060848"/>
            <a:ext cx="692818" cy="307777"/>
          </a:xfrm>
          <a:prstGeom prst="rect">
            <a:avLst/>
          </a:prstGeom>
          <a:noFill/>
        </p:spPr>
        <p:txBody>
          <a:bodyPr vert="horz" wrap="none" rtlCol="0">
            <a:spAutoFit/>
          </a:bodyPr>
          <a:lstStyle/>
          <a:p>
            <a:r>
              <a:rPr lang="en-US" sz="1400" dirty="0" smtClean="0"/>
              <a:t>Extent</a:t>
            </a:r>
            <a:endParaRPr lang="en-GB" dirty="0"/>
          </a:p>
        </p:txBody>
      </p:sp>
      <p:cxnSp>
        <p:nvCxnSpPr>
          <p:cNvPr id="42" name="Straight Arrow Connector 41"/>
          <p:cNvCxnSpPr/>
          <p:nvPr/>
        </p:nvCxnSpPr>
        <p:spPr>
          <a:xfrm>
            <a:off x="7970293" y="3091218"/>
            <a:ext cx="521269" cy="1138959"/>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6400801" y="5991148"/>
            <a:ext cx="338310" cy="233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354" name="TextBox 14353"/>
          <p:cNvSpPr txBox="1"/>
          <p:nvPr/>
        </p:nvSpPr>
        <p:spPr>
          <a:xfrm rot="19481028">
            <a:off x="6585804" y="5942276"/>
            <a:ext cx="500781" cy="276999"/>
          </a:xfrm>
          <a:prstGeom prst="rect">
            <a:avLst/>
          </a:prstGeom>
          <a:noFill/>
        </p:spPr>
        <p:txBody>
          <a:bodyPr wrap="square" rtlCol="0">
            <a:spAutoFit/>
          </a:bodyPr>
          <a:lstStyle/>
          <a:p>
            <a:r>
              <a:rPr lang="en-US" sz="1200" b="1" dirty="0" smtClean="0"/>
              <a:t>0</a:t>
            </a:r>
            <a:endParaRPr lang="en-GB" sz="1200" b="1" dirty="0"/>
          </a:p>
        </p:txBody>
      </p:sp>
      <p:sp>
        <p:nvSpPr>
          <p:cNvPr id="56" name="TextBox 55"/>
          <p:cNvSpPr txBox="1"/>
          <p:nvPr/>
        </p:nvSpPr>
        <p:spPr>
          <a:xfrm rot="20866001">
            <a:off x="5059247" y="5831640"/>
            <a:ext cx="500781" cy="276999"/>
          </a:xfrm>
          <a:prstGeom prst="rect">
            <a:avLst/>
          </a:prstGeom>
          <a:noFill/>
        </p:spPr>
        <p:txBody>
          <a:bodyPr wrap="square" rtlCol="0">
            <a:spAutoFit/>
          </a:bodyPr>
          <a:lstStyle/>
          <a:p>
            <a:r>
              <a:rPr lang="en-US" sz="1200" b="1" dirty="0" smtClean="0"/>
              <a:t>-15</a:t>
            </a:r>
            <a:endParaRPr lang="en-GB" sz="1200" b="1" dirty="0"/>
          </a:p>
        </p:txBody>
      </p:sp>
      <p:cxnSp>
        <p:nvCxnSpPr>
          <p:cNvPr id="37" name="Straight Arrow Connector 36"/>
          <p:cNvCxnSpPr>
            <a:stCxn id="27" idx="1"/>
          </p:cNvCxnSpPr>
          <p:nvPr/>
        </p:nvCxnSpPr>
        <p:spPr>
          <a:xfrm flipH="1">
            <a:off x="5868144" y="5430154"/>
            <a:ext cx="2952327" cy="560994"/>
          </a:xfrm>
          <a:prstGeom prst="straightConnector1">
            <a:avLst/>
          </a:prstGeom>
          <a:ln>
            <a:solidFill>
              <a:schemeClr val="bg1">
                <a:lumMod val="65000"/>
              </a:schemeClr>
            </a:solidFill>
            <a:prstDash val="sysDot"/>
            <a:tailEnd type="none"/>
          </a:ln>
        </p:spPr>
        <p:style>
          <a:lnRef idx="3">
            <a:schemeClr val="dk1"/>
          </a:lnRef>
          <a:fillRef idx="0">
            <a:schemeClr val="dk1"/>
          </a:fillRef>
          <a:effectRef idx="2">
            <a:schemeClr val="dk1"/>
          </a:effectRef>
          <a:fontRef idx="minor">
            <a:schemeClr val="tx1"/>
          </a:fontRef>
        </p:style>
      </p:cxnSp>
      <p:pic>
        <p:nvPicPr>
          <p:cNvPr id="5" name="Picture 4"/>
          <p:cNvPicPr>
            <a:picLocks noChangeAspect="1"/>
          </p:cNvPicPr>
          <p:nvPr/>
        </p:nvPicPr>
        <p:blipFill>
          <a:blip r:embed="rId4"/>
          <a:stretch>
            <a:fillRect/>
          </a:stretch>
        </p:blipFill>
        <p:spPr>
          <a:xfrm>
            <a:off x="588793" y="1513347"/>
            <a:ext cx="3833063" cy="4546639"/>
          </a:xfrm>
          <a:prstGeom prst="rect">
            <a:avLst/>
          </a:prstGeom>
        </p:spPr>
      </p:pic>
      <p:sp>
        <p:nvSpPr>
          <p:cNvPr id="9" name="Rectangle 8"/>
          <p:cNvSpPr/>
          <p:nvPr/>
        </p:nvSpPr>
        <p:spPr>
          <a:xfrm>
            <a:off x="2784066" y="1601300"/>
            <a:ext cx="1582329" cy="443674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pitchFamily="34" charset="0"/>
              <a:cs typeface="Calibri" pitchFamily="34" charset="0"/>
            </a:endParaRPr>
          </a:p>
        </p:txBody>
      </p:sp>
    </p:spTree>
    <p:extLst>
      <p:ext uri="{BB962C8B-B14F-4D97-AF65-F5344CB8AC3E}">
        <p14:creationId xmlns:p14="http://schemas.microsoft.com/office/powerpoint/2010/main" val="266607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7"/>
                                        </p:tgtEl>
                                        <p:attrNameLst>
                                          <p:attrName>style.visibility</p:attrName>
                                        </p:attrNameLst>
                                      </p:cBhvr>
                                      <p:to>
                                        <p:strVal val="visible"/>
                                      </p:to>
                                    </p:set>
                                    <p:animEffect transition="in" filter="fade">
                                      <p:cBhvr>
                                        <p:cTn id="7" dur="500"/>
                                        <p:tgtEl>
                                          <p:spTgt spid="1433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par>
                                <p:cTn id="36" presetID="10"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par>
                                <p:cTn id="44" presetID="10"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fade">
                                      <p:cBhvr>
                                        <p:cTn id="69" dur="500"/>
                                        <p:tgtEl>
                                          <p:spTgt spid="5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4354"/>
                                        </p:tgtEl>
                                        <p:attrNameLst>
                                          <p:attrName>style.visibility</p:attrName>
                                        </p:attrNameLst>
                                      </p:cBhvr>
                                      <p:to>
                                        <p:strVal val="visible"/>
                                      </p:to>
                                    </p:set>
                                    <p:animEffect transition="in" filter="fade">
                                      <p:cBhvr>
                                        <p:cTn id="72" dur="500"/>
                                        <p:tgtEl>
                                          <p:spTgt spid="14354"/>
                                        </p:tgtEl>
                                      </p:cBhvr>
                                    </p:animEffect>
                                  </p:childTnLst>
                                </p:cTn>
                              </p:par>
                              <p:par>
                                <p:cTn id="73" presetID="10" presetClass="entr" presetSubtype="0" fill="hold"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7" grpId="0" animBg="1"/>
      <p:bldP spid="14337" grpId="0"/>
      <p:bldP spid="39" grpId="0"/>
      <p:bldP spid="14354" grpId="0"/>
      <p:bldP spid="56"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4"/>
          <p:cNvSpPr>
            <a:spLocks noGrp="1"/>
          </p:cNvSpPr>
          <p:nvPr>
            <p:ph type="sldNum" sz="quarter" idx="11"/>
          </p:nvPr>
        </p:nvSpPr>
        <p:spPr>
          <a:noFill/>
        </p:spPr>
        <p:txBody>
          <a:bodyPr/>
          <a:lstStyle>
            <a:lvl1pPr eaLnBrk="0" hangingPunct="0">
              <a:spcAft>
                <a:spcPct val="40000"/>
              </a:spcAft>
              <a:buFont typeface="Arial" charset="0"/>
              <a:defRPr sz="2000">
                <a:solidFill>
                  <a:schemeClr val="tx1"/>
                </a:solidFill>
                <a:latin typeface="Verdana" pitchFamily="34" charset="0"/>
              </a:defRPr>
            </a:lvl1pPr>
            <a:lvl2pPr marL="742950" indent="-285750" eaLnBrk="0" hangingPunct="0">
              <a:spcAft>
                <a:spcPct val="40000"/>
              </a:spcAft>
              <a:buSzPct val="90000"/>
              <a:buFont typeface="Arial" charset="0"/>
              <a:buAutoNum type="arabicPeriod"/>
              <a:defRPr sz="2000">
                <a:solidFill>
                  <a:schemeClr val="tx1"/>
                </a:solidFill>
                <a:latin typeface="Verdana" pitchFamily="34" charset="0"/>
              </a:defRPr>
            </a:lvl2pPr>
            <a:lvl3pPr marL="1143000" indent="-228600" eaLnBrk="0" hangingPunct="0">
              <a:spcAft>
                <a:spcPct val="40000"/>
              </a:spcAft>
              <a:defRPr sz="1600">
                <a:solidFill>
                  <a:schemeClr val="tx1"/>
                </a:solidFill>
                <a:latin typeface="Verdana" pitchFamily="34" charset="0"/>
              </a:defRPr>
            </a:lvl3pPr>
            <a:lvl4pPr marL="1600200" indent="-228600" eaLnBrk="0" hangingPunct="0">
              <a:spcAft>
                <a:spcPct val="40000"/>
              </a:spcAft>
              <a:buSzPct val="90000"/>
              <a:buFont typeface="Arial" charset="0"/>
              <a:buAutoNum type="arabicPeriod"/>
              <a:defRPr sz="1600">
                <a:solidFill>
                  <a:schemeClr val="tx1"/>
                </a:solidFill>
                <a:latin typeface="Verdana" pitchFamily="34" charset="0"/>
              </a:defRPr>
            </a:lvl4pPr>
            <a:lvl5pPr marL="2057400" indent="-228600" eaLnBrk="0" hangingPunct="0">
              <a:spcAft>
                <a:spcPct val="40000"/>
              </a:spcAft>
              <a:defRPr sz="1200">
                <a:solidFill>
                  <a:schemeClr val="tx1"/>
                </a:solidFill>
                <a:latin typeface="Verdana" pitchFamily="34" charset="0"/>
              </a:defRPr>
            </a:lvl5pPr>
            <a:lvl6pPr marL="2514600" indent="-228600" eaLnBrk="0" fontAlgn="base" hangingPunct="0">
              <a:spcBef>
                <a:spcPct val="0"/>
              </a:spcBef>
              <a:spcAft>
                <a:spcPct val="40000"/>
              </a:spcAft>
              <a:defRPr sz="1200">
                <a:solidFill>
                  <a:schemeClr val="tx1"/>
                </a:solidFill>
                <a:latin typeface="Verdana" pitchFamily="34" charset="0"/>
              </a:defRPr>
            </a:lvl6pPr>
            <a:lvl7pPr marL="2971800" indent="-228600" eaLnBrk="0" fontAlgn="base" hangingPunct="0">
              <a:spcBef>
                <a:spcPct val="0"/>
              </a:spcBef>
              <a:spcAft>
                <a:spcPct val="40000"/>
              </a:spcAft>
              <a:defRPr sz="1200">
                <a:solidFill>
                  <a:schemeClr val="tx1"/>
                </a:solidFill>
                <a:latin typeface="Verdana" pitchFamily="34" charset="0"/>
              </a:defRPr>
            </a:lvl7pPr>
            <a:lvl8pPr marL="3429000" indent="-228600" eaLnBrk="0" fontAlgn="base" hangingPunct="0">
              <a:spcBef>
                <a:spcPct val="0"/>
              </a:spcBef>
              <a:spcAft>
                <a:spcPct val="40000"/>
              </a:spcAft>
              <a:defRPr sz="1200">
                <a:solidFill>
                  <a:schemeClr val="tx1"/>
                </a:solidFill>
                <a:latin typeface="Verdana" pitchFamily="34" charset="0"/>
              </a:defRPr>
            </a:lvl8pPr>
            <a:lvl9pPr marL="3886200" indent="-228600" eaLnBrk="0" fontAlgn="base" hangingPunct="0">
              <a:spcBef>
                <a:spcPct val="0"/>
              </a:spcBef>
              <a:spcAft>
                <a:spcPct val="40000"/>
              </a:spcAft>
              <a:defRPr sz="1200">
                <a:solidFill>
                  <a:schemeClr val="tx1"/>
                </a:solidFill>
                <a:latin typeface="Verdana" pitchFamily="34" charset="0"/>
              </a:defRPr>
            </a:lvl9pPr>
          </a:lstStyle>
          <a:p>
            <a:pPr eaLnBrk="1" hangingPunct="1">
              <a:spcAft>
                <a:spcPct val="0"/>
              </a:spcAft>
              <a:buFontTx/>
              <a:buNone/>
            </a:pPr>
            <a:fld id="{8AADB4AE-91B1-41FC-AC67-E8036904746A}" type="slidenum">
              <a:rPr lang="en-US" altLang="en-US" sz="1000" smtClean="0">
                <a:latin typeface="Arial" charset="0"/>
              </a:rPr>
              <a:pPr eaLnBrk="1" hangingPunct="1">
                <a:spcAft>
                  <a:spcPct val="0"/>
                </a:spcAft>
                <a:buFontTx/>
                <a:buNone/>
              </a:pPr>
              <a:t>25</a:t>
            </a:fld>
            <a:endParaRPr lang="en-US" altLang="en-US" sz="1000" smtClean="0">
              <a:latin typeface="Arial" charset="0"/>
            </a:endParaRPr>
          </a:p>
        </p:txBody>
      </p:sp>
      <p:sp>
        <p:nvSpPr>
          <p:cNvPr id="12292" name="Rectangle 2"/>
          <p:cNvSpPr>
            <a:spLocks noGrp="1" noChangeArrowheads="1"/>
          </p:cNvSpPr>
          <p:nvPr>
            <p:ph type="title"/>
          </p:nvPr>
        </p:nvSpPr>
        <p:spPr/>
        <p:txBody>
          <a:bodyPr/>
          <a:lstStyle/>
          <a:p>
            <a:pPr eaLnBrk="1" hangingPunct="1"/>
            <a:r>
              <a:rPr lang="en-GB" altLang="en-US" dirty="0" smtClean="0">
                <a:latin typeface="Copperplate Light SSi" panose="020B0500000000000000" pitchFamily="34" charset="0"/>
              </a:rPr>
              <a:t>Findings</a:t>
            </a:r>
            <a:endParaRPr lang="en-GB" altLang="en-US" dirty="0" smtClean="0">
              <a:latin typeface="Copperplate Light SSi" panose="020B0500000000000000"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633167257"/>
              </p:ext>
            </p:extLst>
          </p:nvPr>
        </p:nvGraphicFramePr>
        <p:xfrm>
          <a:off x="3479800" y="242884"/>
          <a:ext cx="5571067" cy="1998509"/>
        </p:xfrm>
        <a:graphic>
          <a:graphicData uri="http://schemas.openxmlformats.org/drawingml/2006/table">
            <a:tbl>
              <a:tblPr firstRow="1" firstCol="1" bandRow="1" bandCol="1"/>
              <a:tblGrid>
                <a:gridCol w="3358095"/>
                <a:gridCol w="752590"/>
                <a:gridCol w="743630"/>
                <a:gridCol w="716752"/>
              </a:tblGrid>
              <a:tr h="715049">
                <a:tc>
                  <a:txBody>
                    <a:bodyPr/>
                    <a:lstStyle/>
                    <a:p>
                      <a:pPr marL="0" marR="0" indent="0" algn="l">
                        <a:lnSpc>
                          <a:spcPct val="100000"/>
                        </a:lnSpc>
                        <a:spcBef>
                          <a:spcPts val="0"/>
                        </a:spcBef>
                        <a:spcAft>
                          <a:spcPts val="0"/>
                        </a:spcAft>
                      </a:pPr>
                      <a:r>
                        <a:rPr lang="en-GB" sz="1600" dirty="0">
                          <a:solidFill>
                            <a:schemeClr val="bg1"/>
                          </a:solidFill>
                          <a:effectLst/>
                          <a:latin typeface="+mj-lt"/>
                          <a:ea typeface="Times New Roman" panose="02020603050405020304" pitchFamily="18" charset="0"/>
                          <a:cs typeface="Times New Roman" panose="02020603050405020304" pitchFamily="18" charset="0"/>
                        </a:rPr>
                        <a:t/>
                      </a:r>
                      <a:br>
                        <a:rPr lang="en-GB" sz="1600" dirty="0">
                          <a:solidFill>
                            <a:schemeClr val="bg1"/>
                          </a:solidFill>
                          <a:effectLst/>
                          <a:latin typeface="+mj-lt"/>
                          <a:ea typeface="Times New Roman" panose="02020603050405020304" pitchFamily="18" charset="0"/>
                          <a:cs typeface="Times New Roman" panose="02020603050405020304" pitchFamily="18" charset="0"/>
                        </a:rPr>
                      </a:br>
                      <a:r>
                        <a:rPr lang="en-GB" sz="1600" b="1" dirty="0">
                          <a:solidFill>
                            <a:schemeClr val="bg1"/>
                          </a:solidFill>
                          <a:effectLst/>
                          <a:latin typeface="+mj-lt"/>
                          <a:ea typeface="ヒラギノ角ゴ Pro W3"/>
                          <a:cs typeface="Times New Roman" panose="02020603050405020304" pitchFamily="18" charset="0"/>
                        </a:rPr>
                        <a:t>Right</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indent="0" algn="ctr">
                        <a:lnSpc>
                          <a:spcPct val="100000"/>
                        </a:lnSpc>
                        <a:spcBef>
                          <a:spcPts val="0"/>
                        </a:spcBef>
                        <a:spcAft>
                          <a:spcPts val="0"/>
                        </a:spcAft>
                      </a:pPr>
                      <a:r>
                        <a:rPr lang="en-GB" sz="1400" b="1" dirty="0">
                          <a:solidFill>
                            <a:schemeClr val="bg1"/>
                          </a:solidFill>
                          <a:effectLst/>
                          <a:latin typeface="+mj-lt"/>
                          <a:ea typeface="ヒラギノ角ゴ Pro W3"/>
                          <a:cs typeface="Times New Roman" panose="02020603050405020304" pitchFamily="18" charset="0"/>
                        </a:rPr>
                        <a:t>Green Resources</a:t>
                      </a:r>
                      <a:endParaRPr lang="en-US" sz="1400" dirty="0">
                        <a:solidFill>
                          <a:schemeClr val="bg1"/>
                        </a:solidFill>
                        <a:effectLst/>
                        <a:latin typeface="+mj-lt"/>
                        <a:ea typeface="Calibri" panose="020F0502020204030204" pitchFamily="34"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indent="0" algn="ctr">
                        <a:lnSpc>
                          <a:spcPct val="100000"/>
                        </a:lnSpc>
                        <a:spcBef>
                          <a:spcPts val="0"/>
                        </a:spcBef>
                        <a:spcAft>
                          <a:spcPts val="0"/>
                        </a:spcAft>
                      </a:pPr>
                      <a:r>
                        <a:rPr lang="en-GB" sz="1400" b="1" dirty="0">
                          <a:solidFill>
                            <a:schemeClr val="bg1"/>
                          </a:solidFill>
                          <a:effectLst/>
                          <a:latin typeface="+mj-lt"/>
                          <a:ea typeface="ヒラギノ角ゴ Pro W3"/>
                          <a:cs typeface="Times New Roman" panose="02020603050405020304" pitchFamily="18" charset="0"/>
                        </a:rPr>
                        <a:t>Dole</a:t>
                      </a:r>
                      <a:endParaRPr lang="en-US" sz="14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indent="0" algn="ctr">
                        <a:lnSpc>
                          <a:spcPct val="100000"/>
                        </a:lnSpc>
                        <a:spcBef>
                          <a:spcPts val="0"/>
                        </a:spcBef>
                        <a:spcAft>
                          <a:spcPts val="0"/>
                        </a:spcAft>
                      </a:pPr>
                      <a:r>
                        <a:rPr lang="en-US" sz="1400" b="1" dirty="0" smtClean="0">
                          <a:solidFill>
                            <a:schemeClr val="bg1"/>
                          </a:solidFill>
                          <a:effectLst/>
                          <a:latin typeface="+mj-lt"/>
                          <a:ea typeface="Calibri" panose="020F0502020204030204" pitchFamily="34" charset="0"/>
                          <a:cs typeface="Times New Roman" panose="02020603050405020304" pitchFamily="18" charset="0"/>
                        </a:rPr>
                        <a:t>KLK</a:t>
                      </a:r>
                      <a:endParaRPr lang="en-US" sz="1400" b="1"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r>
              <a:tr h="306450">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Food</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r>
                        <a:rPr lang="en-GB" sz="1400" dirty="0">
                          <a:solidFill>
                            <a:srgbClr val="FF6600"/>
                          </a:solidFill>
                          <a:effectLst/>
                          <a:latin typeface="+mj-lt"/>
                          <a:ea typeface="ヒラギノ角ゴ Pro W3"/>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8008"/>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450">
                <a:tc rowSpan="2">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Water (community</a:t>
                      </a:r>
                      <a:r>
                        <a:rPr lang="en-GB" sz="1600" b="1" dirty="0" smtClean="0">
                          <a:solidFill>
                            <a:schemeClr val="bg1"/>
                          </a:solidFill>
                          <a:effectLst/>
                          <a:latin typeface="+mj-lt"/>
                          <a:ea typeface="ヒラギノ角ゴ Pro W3"/>
                          <a:cs typeface="Times New Roman" panose="02020603050405020304" pitchFamily="18" charset="0"/>
                        </a:rPr>
                        <a:t>/</a:t>
                      </a:r>
                    </a:p>
                    <a:p>
                      <a:pPr marL="0" marR="0" indent="0" algn="l">
                        <a:lnSpc>
                          <a:spcPct val="100000"/>
                        </a:lnSpc>
                        <a:spcBef>
                          <a:spcPts val="0"/>
                        </a:spcBef>
                        <a:spcAft>
                          <a:spcPts val="0"/>
                        </a:spcAft>
                        <a:tabLst>
                          <a:tab pos="5943600" algn="r"/>
                        </a:tabLst>
                      </a:pPr>
                      <a:r>
                        <a:rPr lang="en-GB" sz="1600" b="1" dirty="0" smtClean="0">
                          <a:solidFill>
                            <a:schemeClr val="bg1"/>
                          </a:solidFill>
                          <a:effectLst/>
                          <a:latin typeface="+mj-lt"/>
                          <a:ea typeface="ヒラギノ角ゴ Pro W3"/>
                          <a:cs typeface="Times New Roman" panose="02020603050405020304" pitchFamily="18" charset="0"/>
                        </a:rPr>
                        <a:t>                            workforce)</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r>
                        <a:rPr lang="en-GB" sz="1400" dirty="0">
                          <a:solidFill>
                            <a:srgbClr val="000000"/>
                          </a:solidFill>
                          <a:effectLst/>
                          <a:latin typeface="+mj-lt"/>
                          <a:ea typeface="ヒラギノ角ゴ Pro W3"/>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06450">
                <a:tc vMerge="1">
                  <a:txBody>
                    <a:bodyPr/>
                    <a:lstStyle/>
                    <a:p>
                      <a:endParaRPr lang="en-US"/>
                    </a:p>
                  </a:txBody>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06450">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a Clean Environment</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bl>
          </a:graphicData>
        </a:graphic>
      </p:graphicFrame>
      <p:sp>
        <p:nvSpPr>
          <p:cNvPr id="11" name="Rectangle 3"/>
          <p:cNvSpPr txBox="1">
            <a:spLocks noChangeArrowheads="1"/>
          </p:cNvSpPr>
          <p:nvPr/>
        </p:nvSpPr>
        <p:spPr>
          <a:xfrm>
            <a:off x="395288" y="2132856"/>
            <a:ext cx="2692400" cy="41044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t>First Rating</a:t>
            </a:r>
          </a:p>
          <a:p>
            <a:r>
              <a:rPr lang="en-US" altLang="en-US" sz="2400" dirty="0" smtClean="0"/>
              <a:t>Agriculture is not up to the standards of extractives in environmental data collection or monitoring</a:t>
            </a:r>
          </a:p>
          <a:p>
            <a:pPr marL="0" indent="0">
              <a:buFont typeface="Arial" panose="020B0604020202020204" pitchFamily="34" charset="0"/>
              <a:buNone/>
            </a:pPr>
            <a:endParaRPr lang="en-US" altLang="en-US" sz="2400" dirty="0" smtClean="0"/>
          </a:p>
        </p:txBody>
      </p:sp>
    </p:spTree>
    <p:extLst>
      <p:ext uri="{BB962C8B-B14F-4D97-AF65-F5344CB8AC3E}">
        <p14:creationId xmlns:p14="http://schemas.microsoft.com/office/powerpoint/2010/main" val="34846361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4"/>
          <p:cNvSpPr>
            <a:spLocks noGrp="1"/>
          </p:cNvSpPr>
          <p:nvPr>
            <p:ph type="sldNum" sz="quarter" idx="11"/>
          </p:nvPr>
        </p:nvSpPr>
        <p:spPr>
          <a:noFill/>
        </p:spPr>
        <p:txBody>
          <a:bodyPr/>
          <a:lstStyle>
            <a:lvl1pPr eaLnBrk="0" hangingPunct="0">
              <a:spcAft>
                <a:spcPct val="40000"/>
              </a:spcAft>
              <a:buFont typeface="Arial" charset="0"/>
              <a:defRPr sz="2000">
                <a:solidFill>
                  <a:schemeClr val="tx1"/>
                </a:solidFill>
                <a:latin typeface="Verdana" pitchFamily="34" charset="0"/>
              </a:defRPr>
            </a:lvl1pPr>
            <a:lvl2pPr marL="742950" indent="-285750" eaLnBrk="0" hangingPunct="0">
              <a:spcAft>
                <a:spcPct val="40000"/>
              </a:spcAft>
              <a:buSzPct val="90000"/>
              <a:buFont typeface="Arial" charset="0"/>
              <a:buAutoNum type="arabicPeriod"/>
              <a:defRPr sz="2000">
                <a:solidFill>
                  <a:schemeClr val="tx1"/>
                </a:solidFill>
                <a:latin typeface="Verdana" pitchFamily="34" charset="0"/>
              </a:defRPr>
            </a:lvl2pPr>
            <a:lvl3pPr marL="1143000" indent="-228600" eaLnBrk="0" hangingPunct="0">
              <a:spcAft>
                <a:spcPct val="40000"/>
              </a:spcAft>
              <a:defRPr sz="1600">
                <a:solidFill>
                  <a:schemeClr val="tx1"/>
                </a:solidFill>
                <a:latin typeface="Verdana" pitchFamily="34" charset="0"/>
              </a:defRPr>
            </a:lvl3pPr>
            <a:lvl4pPr marL="1600200" indent="-228600" eaLnBrk="0" hangingPunct="0">
              <a:spcAft>
                <a:spcPct val="40000"/>
              </a:spcAft>
              <a:buSzPct val="90000"/>
              <a:buFont typeface="Arial" charset="0"/>
              <a:buAutoNum type="arabicPeriod"/>
              <a:defRPr sz="1600">
                <a:solidFill>
                  <a:schemeClr val="tx1"/>
                </a:solidFill>
                <a:latin typeface="Verdana" pitchFamily="34" charset="0"/>
              </a:defRPr>
            </a:lvl4pPr>
            <a:lvl5pPr marL="2057400" indent="-228600" eaLnBrk="0" hangingPunct="0">
              <a:spcAft>
                <a:spcPct val="40000"/>
              </a:spcAft>
              <a:defRPr sz="1200">
                <a:solidFill>
                  <a:schemeClr val="tx1"/>
                </a:solidFill>
                <a:latin typeface="Verdana" pitchFamily="34" charset="0"/>
              </a:defRPr>
            </a:lvl5pPr>
            <a:lvl6pPr marL="2514600" indent="-228600" eaLnBrk="0" fontAlgn="base" hangingPunct="0">
              <a:spcBef>
                <a:spcPct val="0"/>
              </a:spcBef>
              <a:spcAft>
                <a:spcPct val="40000"/>
              </a:spcAft>
              <a:defRPr sz="1200">
                <a:solidFill>
                  <a:schemeClr val="tx1"/>
                </a:solidFill>
                <a:latin typeface="Verdana" pitchFamily="34" charset="0"/>
              </a:defRPr>
            </a:lvl6pPr>
            <a:lvl7pPr marL="2971800" indent="-228600" eaLnBrk="0" fontAlgn="base" hangingPunct="0">
              <a:spcBef>
                <a:spcPct val="0"/>
              </a:spcBef>
              <a:spcAft>
                <a:spcPct val="40000"/>
              </a:spcAft>
              <a:defRPr sz="1200">
                <a:solidFill>
                  <a:schemeClr val="tx1"/>
                </a:solidFill>
                <a:latin typeface="Verdana" pitchFamily="34" charset="0"/>
              </a:defRPr>
            </a:lvl7pPr>
            <a:lvl8pPr marL="3429000" indent="-228600" eaLnBrk="0" fontAlgn="base" hangingPunct="0">
              <a:spcBef>
                <a:spcPct val="0"/>
              </a:spcBef>
              <a:spcAft>
                <a:spcPct val="40000"/>
              </a:spcAft>
              <a:defRPr sz="1200">
                <a:solidFill>
                  <a:schemeClr val="tx1"/>
                </a:solidFill>
                <a:latin typeface="Verdana" pitchFamily="34" charset="0"/>
              </a:defRPr>
            </a:lvl8pPr>
            <a:lvl9pPr marL="3886200" indent="-228600" eaLnBrk="0" fontAlgn="base" hangingPunct="0">
              <a:spcBef>
                <a:spcPct val="0"/>
              </a:spcBef>
              <a:spcAft>
                <a:spcPct val="40000"/>
              </a:spcAft>
              <a:defRPr sz="1200">
                <a:solidFill>
                  <a:schemeClr val="tx1"/>
                </a:solidFill>
                <a:latin typeface="Verdana" pitchFamily="34" charset="0"/>
              </a:defRPr>
            </a:lvl9pPr>
          </a:lstStyle>
          <a:p>
            <a:pPr eaLnBrk="1" hangingPunct="1">
              <a:spcAft>
                <a:spcPct val="0"/>
              </a:spcAft>
              <a:buFontTx/>
              <a:buNone/>
            </a:pPr>
            <a:fld id="{8AADB4AE-91B1-41FC-AC67-E8036904746A}" type="slidenum">
              <a:rPr lang="en-US" altLang="en-US" sz="1000" smtClean="0">
                <a:latin typeface="Arial" charset="0"/>
              </a:rPr>
              <a:pPr eaLnBrk="1" hangingPunct="1">
                <a:spcAft>
                  <a:spcPct val="0"/>
                </a:spcAft>
                <a:buFontTx/>
                <a:buNone/>
              </a:pPr>
              <a:t>26</a:t>
            </a:fld>
            <a:endParaRPr lang="en-US" altLang="en-US" sz="1000" smtClean="0">
              <a:latin typeface="Arial" charset="0"/>
            </a:endParaRPr>
          </a:p>
        </p:txBody>
      </p:sp>
      <p:sp>
        <p:nvSpPr>
          <p:cNvPr id="12292" name="Rectangle 2"/>
          <p:cNvSpPr>
            <a:spLocks noGrp="1" noChangeArrowheads="1"/>
          </p:cNvSpPr>
          <p:nvPr>
            <p:ph type="title"/>
          </p:nvPr>
        </p:nvSpPr>
        <p:spPr/>
        <p:txBody>
          <a:bodyPr/>
          <a:lstStyle/>
          <a:p>
            <a:pPr eaLnBrk="1" hangingPunct="1"/>
            <a:r>
              <a:rPr lang="en-GB" altLang="en-US" dirty="0" smtClean="0">
                <a:latin typeface="Copperplate Light SSi" panose="020B0500000000000000" pitchFamily="34" charset="0"/>
              </a:rPr>
              <a:t>Findings</a:t>
            </a:r>
            <a:endParaRPr lang="en-GB" altLang="en-US" dirty="0" smtClean="0">
              <a:latin typeface="Copperplate Light SSi" panose="020B0500000000000000"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68615615"/>
              </p:ext>
            </p:extLst>
          </p:nvPr>
        </p:nvGraphicFramePr>
        <p:xfrm>
          <a:off x="3479800" y="242884"/>
          <a:ext cx="5571067" cy="2912909"/>
        </p:xfrm>
        <a:graphic>
          <a:graphicData uri="http://schemas.openxmlformats.org/drawingml/2006/table">
            <a:tbl>
              <a:tblPr firstRow="1" firstCol="1" bandRow="1" bandCol="1"/>
              <a:tblGrid>
                <a:gridCol w="3358095"/>
                <a:gridCol w="752590"/>
                <a:gridCol w="743630"/>
                <a:gridCol w="716752"/>
              </a:tblGrid>
              <a:tr h="715049">
                <a:tc>
                  <a:txBody>
                    <a:bodyPr/>
                    <a:lstStyle/>
                    <a:p>
                      <a:pPr marL="0" marR="0" indent="0" algn="l">
                        <a:lnSpc>
                          <a:spcPct val="100000"/>
                        </a:lnSpc>
                        <a:spcBef>
                          <a:spcPts val="0"/>
                        </a:spcBef>
                        <a:spcAft>
                          <a:spcPts val="0"/>
                        </a:spcAft>
                      </a:pPr>
                      <a:r>
                        <a:rPr lang="en-GB" sz="1600" dirty="0">
                          <a:solidFill>
                            <a:schemeClr val="bg1"/>
                          </a:solidFill>
                          <a:effectLst/>
                          <a:latin typeface="+mj-lt"/>
                          <a:ea typeface="Times New Roman" panose="02020603050405020304" pitchFamily="18" charset="0"/>
                          <a:cs typeface="Times New Roman" panose="02020603050405020304" pitchFamily="18" charset="0"/>
                        </a:rPr>
                        <a:t/>
                      </a:r>
                      <a:br>
                        <a:rPr lang="en-GB" sz="1600" dirty="0">
                          <a:solidFill>
                            <a:schemeClr val="bg1"/>
                          </a:solidFill>
                          <a:effectLst/>
                          <a:latin typeface="+mj-lt"/>
                          <a:ea typeface="Times New Roman" panose="02020603050405020304" pitchFamily="18" charset="0"/>
                          <a:cs typeface="Times New Roman" panose="02020603050405020304" pitchFamily="18" charset="0"/>
                        </a:rPr>
                      </a:br>
                      <a:r>
                        <a:rPr lang="en-GB" sz="1600" b="1" dirty="0">
                          <a:solidFill>
                            <a:schemeClr val="bg1"/>
                          </a:solidFill>
                          <a:effectLst/>
                          <a:latin typeface="+mj-lt"/>
                          <a:ea typeface="ヒラギノ角ゴ Pro W3"/>
                          <a:cs typeface="Times New Roman" panose="02020603050405020304" pitchFamily="18" charset="0"/>
                        </a:rPr>
                        <a:t>Right</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indent="0" algn="ctr">
                        <a:lnSpc>
                          <a:spcPct val="100000"/>
                        </a:lnSpc>
                        <a:spcBef>
                          <a:spcPts val="0"/>
                        </a:spcBef>
                        <a:spcAft>
                          <a:spcPts val="0"/>
                        </a:spcAft>
                      </a:pPr>
                      <a:r>
                        <a:rPr lang="en-GB" sz="1400" b="1" dirty="0">
                          <a:solidFill>
                            <a:schemeClr val="bg1"/>
                          </a:solidFill>
                          <a:effectLst/>
                          <a:latin typeface="+mj-lt"/>
                          <a:ea typeface="ヒラギノ角ゴ Pro W3"/>
                          <a:cs typeface="Times New Roman" panose="02020603050405020304" pitchFamily="18" charset="0"/>
                        </a:rPr>
                        <a:t>Green Resources</a:t>
                      </a:r>
                      <a:endParaRPr lang="en-US" sz="1400" dirty="0">
                        <a:solidFill>
                          <a:schemeClr val="bg1"/>
                        </a:solidFill>
                        <a:effectLst/>
                        <a:latin typeface="+mj-lt"/>
                        <a:ea typeface="Calibri" panose="020F0502020204030204" pitchFamily="34"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indent="0" algn="ctr">
                        <a:lnSpc>
                          <a:spcPct val="100000"/>
                        </a:lnSpc>
                        <a:spcBef>
                          <a:spcPts val="0"/>
                        </a:spcBef>
                        <a:spcAft>
                          <a:spcPts val="0"/>
                        </a:spcAft>
                      </a:pPr>
                      <a:r>
                        <a:rPr lang="en-GB" sz="1400" b="1" dirty="0">
                          <a:solidFill>
                            <a:schemeClr val="bg1"/>
                          </a:solidFill>
                          <a:effectLst/>
                          <a:latin typeface="+mj-lt"/>
                          <a:ea typeface="ヒラギノ角ゴ Pro W3"/>
                          <a:cs typeface="Times New Roman" panose="02020603050405020304" pitchFamily="18" charset="0"/>
                        </a:rPr>
                        <a:t>Dole</a:t>
                      </a:r>
                      <a:endParaRPr lang="en-US" sz="14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indent="0" algn="ctr">
                        <a:lnSpc>
                          <a:spcPct val="100000"/>
                        </a:lnSpc>
                        <a:spcBef>
                          <a:spcPts val="0"/>
                        </a:spcBef>
                        <a:spcAft>
                          <a:spcPts val="0"/>
                        </a:spcAft>
                      </a:pPr>
                      <a:r>
                        <a:rPr lang="en-US" sz="1400" b="1" dirty="0" smtClean="0">
                          <a:solidFill>
                            <a:schemeClr val="bg1"/>
                          </a:solidFill>
                          <a:effectLst/>
                          <a:latin typeface="+mj-lt"/>
                          <a:ea typeface="Calibri" panose="020F0502020204030204" pitchFamily="34" charset="0"/>
                          <a:cs typeface="Times New Roman" panose="02020603050405020304" pitchFamily="18" charset="0"/>
                        </a:rPr>
                        <a:t>KLK</a:t>
                      </a:r>
                      <a:endParaRPr lang="en-US" sz="1400" b="1"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r>
              <a:tr h="306450">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Food</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r>
                        <a:rPr lang="en-GB" sz="1400" dirty="0">
                          <a:solidFill>
                            <a:srgbClr val="FF6600"/>
                          </a:solidFill>
                          <a:effectLst/>
                          <a:latin typeface="+mj-lt"/>
                          <a:ea typeface="ヒラギノ角ゴ Pro W3"/>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8008"/>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450">
                <a:tc rowSpan="2">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Water (community</a:t>
                      </a:r>
                      <a:r>
                        <a:rPr lang="en-GB" sz="1600" b="1" dirty="0" smtClean="0">
                          <a:solidFill>
                            <a:schemeClr val="bg1"/>
                          </a:solidFill>
                          <a:effectLst/>
                          <a:latin typeface="+mj-lt"/>
                          <a:ea typeface="ヒラギノ角ゴ Pro W3"/>
                          <a:cs typeface="Times New Roman" panose="02020603050405020304" pitchFamily="18" charset="0"/>
                        </a:rPr>
                        <a:t>/</a:t>
                      </a:r>
                    </a:p>
                    <a:p>
                      <a:pPr marL="0" marR="0" indent="0" algn="l">
                        <a:lnSpc>
                          <a:spcPct val="100000"/>
                        </a:lnSpc>
                        <a:spcBef>
                          <a:spcPts val="0"/>
                        </a:spcBef>
                        <a:spcAft>
                          <a:spcPts val="0"/>
                        </a:spcAft>
                        <a:tabLst>
                          <a:tab pos="5943600" algn="r"/>
                        </a:tabLst>
                      </a:pPr>
                      <a:r>
                        <a:rPr lang="en-GB" sz="1600" b="1" dirty="0" smtClean="0">
                          <a:solidFill>
                            <a:schemeClr val="bg1"/>
                          </a:solidFill>
                          <a:effectLst/>
                          <a:latin typeface="+mj-lt"/>
                          <a:ea typeface="ヒラギノ角ゴ Pro W3"/>
                          <a:cs typeface="Times New Roman" panose="02020603050405020304" pitchFamily="18" charset="0"/>
                        </a:rPr>
                        <a:t>                            workforce)</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r>
                        <a:rPr lang="en-GB" sz="1400" dirty="0">
                          <a:solidFill>
                            <a:srgbClr val="000000"/>
                          </a:solidFill>
                          <a:effectLst/>
                          <a:latin typeface="+mj-lt"/>
                          <a:ea typeface="ヒラギノ角ゴ Pro W3"/>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06450">
                <a:tc vMerge="1">
                  <a:txBody>
                    <a:bodyPr/>
                    <a:lstStyle/>
                    <a:p>
                      <a:endParaRPr lang="en-US"/>
                    </a:p>
                  </a:txBody>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06450">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a Clean Environment</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13306">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a:t>
                      </a:r>
                      <a:r>
                        <a:rPr lang="en-GB" sz="1600" b="1" dirty="0" err="1" smtClean="0">
                          <a:solidFill>
                            <a:schemeClr val="bg1"/>
                          </a:solidFill>
                          <a:effectLst/>
                          <a:latin typeface="+mj-lt"/>
                          <a:ea typeface="ヒラギノ角ゴ Pro W3"/>
                          <a:cs typeface="Times New Roman" panose="02020603050405020304" pitchFamily="18" charset="0"/>
                        </a:rPr>
                        <a:t>Favorable</a:t>
                      </a:r>
                      <a:r>
                        <a:rPr lang="en-GB" sz="1600" b="1" dirty="0" smtClean="0">
                          <a:solidFill>
                            <a:schemeClr val="bg1"/>
                          </a:solidFill>
                          <a:effectLst/>
                          <a:latin typeface="+mj-lt"/>
                          <a:ea typeface="ヒラギノ角ゴ Pro W3"/>
                          <a:cs typeface="Times New Roman" panose="02020603050405020304" pitchFamily="18" charset="0"/>
                        </a:rPr>
                        <a:t> </a:t>
                      </a:r>
                      <a:r>
                        <a:rPr lang="en-GB" sz="1600" b="1" dirty="0">
                          <a:solidFill>
                            <a:schemeClr val="bg1"/>
                          </a:solidFill>
                          <a:effectLst/>
                          <a:latin typeface="+mj-lt"/>
                          <a:ea typeface="ヒラギノ角ゴ Pro W3"/>
                          <a:cs typeface="Times New Roman" panose="02020603050405020304" pitchFamily="18" charset="0"/>
                        </a:rPr>
                        <a:t>Working Conditions</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indent="0" algn="l">
                        <a:lnSpc>
                          <a:spcPct val="100000"/>
                        </a:lnSpc>
                        <a:spcBef>
                          <a:spcPts val="0"/>
                        </a:spcBef>
                        <a:spcAft>
                          <a:spcPts val="0"/>
                        </a:spcAft>
                      </a:pPr>
                      <a:endParaRPr lang="en-US" sz="140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37888">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Belong to a Trade Union, </a:t>
                      </a:r>
                      <a:endParaRPr lang="en-GB" sz="1600" b="1" dirty="0" smtClean="0">
                        <a:solidFill>
                          <a:schemeClr val="bg1"/>
                        </a:solidFill>
                        <a:effectLst/>
                        <a:latin typeface="+mj-lt"/>
                        <a:ea typeface="ヒラギノ角ゴ Pro W3"/>
                        <a:cs typeface="Times New Roman" panose="02020603050405020304" pitchFamily="18" charset="0"/>
                      </a:endParaRPr>
                    </a:p>
                    <a:p>
                      <a:pPr marL="0" marR="0" indent="0" algn="l">
                        <a:lnSpc>
                          <a:spcPct val="100000"/>
                        </a:lnSpc>
                        <a:spcBef>
                          <a:spcPts val="0"/>
                        </a:spcBef>
                        <a:spcAft>
                          <a:spcPts val="0"/>
                        </a:spcAft>
                        <a:tabLst>
                          <a:tab pos="5943600" algn="r"/>
                        </a:tabLst>
                      </a:pPr>
                      <a:r>
                        <a:rPr lang="en-GB" sz="1600" b="1" dirty="0" smtClean="0">
                          <a:solidFill>
                            <a:schemeClr val="bg1"/>
                          </a:solidFill>
                          <a:effectLst/>
                          <a:latin typeface="+mj-lt"/>
                          <a:ea typeface="ヒラギノ角ゴ Pro W3"/>
                          <a:cs typeface="Times New Roman" panose="02020603050405020304" pitchFamily="18" charset="0"/>
                        </a:rPr>
                        <a:t>Right </a:t>
                      </a:r>
                      <a:r>
                        <a:rPr lang="en-GB" sz="1600" b="1" dirty="0">
                          <a:solidFill>
                            <a:schemeClr val="bg1"/>
                          </a:solidFill>
                          <a:effectLst/>
                          <a:latin typeface="+mj-lt"/>
                          <a:ea typeface="ヒラギノ角ゴ Pro W3"/>
                          <a:cs typeface="Times New Roman" panose="02020603050405020304" pitchFamily="18" charset="0"/>
                        </a:rPr>
                        <a:t>to Strike</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bl>
          </a:graphicData>
        </a:graphic>
      </p:graphicFrame>
      <p:sp>
        <p:nvSpPr>
          <p:cNvPr id="11" name="Rectangle 3"/>
          <p:cNvSpPr txBox="1">
            <a:spLocks noChangeArrowheads="1"/>
          </p:cNvSpPr>
          <p:nvPr/>
        </p:nvSpPr>
        <p:spPr>
          <a:xfrm>
            <a:off x="395288" y="2132856"/>
            <a:ext cx="2692400" cy="410443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t>First Rating</a:t>
            </a:r>
          </a:p>
          <a:p>
            <a:r>
              <a:rPr lang="en-US" altLang="en-US" sz="2400" dirty="0" smtClean="0"/>
              <a:t>Agriculture is not up to the standards of extractives in environmental data collection or monitoring</a:t>
            </a:r>
          </a:p>
          <a:p>
            <a:r>
              <a:rPr lang="en-US" altLang="en-US" sz="2400" dirty="0" smtClean="0"/>
              <a:t>Labor risks are real where Legal frameworks fall short</a:t>
            </a:r>
          </a:p>
          <a:p>
            <a:pPr marL="0" indent="0">
              <a:buFont typeface="Arial" panose="020B0604020202020204" pitchFamily="34" charset="0"/>
              <a:buNone/>
            </a:pPr>
            <a:endParaRPr lang="en-US" altLang="en-US" sz="2400" dirty="0" smtClean="0"/>
          </a:p>
        </p:txBody>
      </p:sp>
    </p:spTree>
    <p:extLst>
      <p:ext uri="{BB962C8B-B14F-4D97-AF65-F5344CB8AC3E}">
        <p14:creationId xmlns:p14="http://schemas.microsoft.com/office/powerpoint/2010/main" val="30812662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4"/>
          <p:cNvSpPr>
            <a:spLocks noGrp="1"/>
          </p:cNvSpPr>
          <p:nvPr>
            <p:ph type="sldNum" sz="quarter" idx="11"/>
          </p:nvPr>
        </p:nvSpPr>
        <p:spPr>
          <a:noFill/>
        </p:spPr>
        <p:txBody>
          <a:bodyPr/>
          <a:lstStyle>
            <a:lvl1pPr eaLnBrk="0" hangingPunct="0">
              <a:spcAft>
                <a:spcPct val="40000"/>
              </a:spcAft>
              <a:buFont typeface="Arial" charset="0"/>
              <a:defRPr sz="2000">
                <a:solidFill>
                  <a:schemeClr val="tx1"/>
                </a:solidFill>
                <a:latin typeface="Verdana" pitchFamily="34" charset="0"/>
              </a:defRPr>
            </a:lvl1pPr>
            <a:lvl2pPr marL="742950" indent="-285750" eaLnBrk="0" hangingPunct="0">
              <a:spcAft>
                <a:spcPct val="40000"/>
              </a:spcAft>
              <a:buSzPct val="90000"/>
              <a:buFont typeface="Arial" charset="0"/>
              <a:buAutoNum type="arabicPeriod"/>
              <a:defRPr sz="2000">
                <a:solidFill>
                  <a:schemeClr val="tx1"/>
                </a:solidFill>
                <a:latin typeface="Verdana" pitchFamily="34" charset="0"/>
              </a:defRPr>
            </a:lvl2pPr>
            <a:lvl3pPr marL="1143000" indent="-228600" eaLnBrk="0" hangingPunct="0">
              <a:spcAft>
                <a:spcPct val="40000"/>
              </a:spcAft>
              <a:defRPr sz="1600">
                <a:solidFill>
                  <a:schemeClr val="tx1"/>
                </a:solidFill>
                <a:latin typeface="Verdana" pitchFamily="34" charset="0"/>
              </a:defRPr>
            </a:lvl3pPr>
            <a:lvl4pPr marL="1600200" indent="-228600" eaLnBrk="0" hangingPunct="0">
              <a:spcAft>
                <a:spcPct val="40000"/>
              </a:spcAft>
              <a:buSzPct val="90000"/>
              <a:buFont typeface="Arial" charset="0"/>
              <a:buAutoNum type="arabicPeriod"/>
              <a:defRPr sz="1600">
                <a:solidFill>
                  <a:schemeClr val="tx1"/>
                </a:solidFill>
                <a:latin typeface="Verdana" pitchFamily="34" charset="0"/>
              </a:defRPr>
            </a:lvl4pPr>
            <a:lvl5pPr marL="2057400" indent="-228600" eaLnBrk="0" hangingPunct="0">
              <a:spcAft>
                <a:spcPct val="40000"/>
              </a:spcAft>
              <a:defRPr sz="1200">
                <a:solidFill>
                  <a:schemeClr val="tx1"/>
                </a:solidFill>
                <a:latin typeface="Verdana" pitchFamily="34" charset="0"/>
              </a:defRPr>
            </a:lvl5pPr>
            <a:lvl6pPr marL="2514600" indent="-228600" eaLnBrk="0" fontAlgn="base" hangingPunct="0">
              <a:spcBef>
                <a:spcPct val="0"/>
              </a:spcBef>
              <a:spcAft>
                <a:spcPct val="40000"/>
              </a:spcAft>
              <a:defRPr sz="1200">
                <a:solidFill>
                  <a:schemeClr val="tx1"/>
                </a:solidFill>
                <a:latin typeface="Verdana" pitchFamily="34" charset="0"/>
              </a:defRPr>
            </a:lvl6pPr>
            <a:lvl7pPr marL="2971800" indent="-228600" eaLnBrk="0" fontAlgn="base" hangingPunct="0">
              <a:spcBef>
                <a:spcPct val="0"/>
              </a:spcBef>
              <a:spcAft>
                <a:spcPct val="40000"/>
              </a:spcAft>
              <a:defRPr sz="1200">
                <a:solidFill>
                  <a:schemeClr val="tx1"/>
                </a:solidFill>
                <a:latin typeface="Verdana" pitchFamily="34" charset="0"/>
              </a:defRPr>
            </a:lvl7pPr>
            <a:lvl8pPr marL="3429000" indent="-228600" eaLnBrk="0" fontAlgn="base" hangingPunct="0">
              <a:spcBef>
                <a:spcPct val="0"/>
              </a:spcBef>
              <a:spcAft>
                <a:spcPct val="40000"/>
              </a:spcAft>
              <a:defRPr sz="1200">
                <a:solidFill>
                  <a:schemeClr val="tx1"/>
                </a:solidFill>
                <a:latin typeface="Verdana" pitchFamily="34" charset="0"/>
              </a:defRPr>
            </a:lvl8pPr>
            <a:lvl9pPr marL="3886200" indent="-228600" eaLnBrk="0" fontAlgn="base" hangingPunct="0">
              <a:spcBef>
                <a:spcPct val="0"/>
              </a:spcBef>
              <a:spcAft>
                <a:spcPct val="40000"/>
              </a:spcAft>
              <a:defRPr sz="1200">
                <a:solidFill>
                  <a:schemeClr val="tx1"/>
                </a:solidFill>
                <a:latin typeface="Verdana" pitchFamily="34" charset="0"/>
              </a:defRPr>
            </a:lvl9pPr>
          </a:lstStyle>
          <a:p>
            <a:pPr eaLnBrk="1" hangingPunct="1">
              <a:spcAft>
                <a:spcPct val="0"/>
              </a:spcAft>
              <a:buFontTx/>
              <a:buNone/>
            </a:pPr>
            <a:fld id="{8AADB4AE-91B1-41FC-AC67-E8036904746A}" type="slidenum">
              <a:rPr lang="en-US" altLang="en-US" sz="1000" smtClean="0">
                <a:latin typeface="Arial" charset="0"/>
              </a:rPr>
              <a:pPr eaLnBrk="1" hangingPunct="1">
                <a:spcAft>
                  <a:spcPct val="0"/>
                </a:spcAft>
                <a:buFontTx/>
                <a:buNone/>
              </a:pPr>
              <a:t>27</a:t>
            </a:fld>
            <a:endParaRPr lang="en-US" altLang="en-US" sz="1000" smtClean="0">
              <a:latin typeface="Arial" charset="0"/>
            </a:endParaRPr>
          </a:p>
        </p:txBody>
      </p:sp>
      <p:sp>
        <p:nvSpPr>
          <p:cNvPr id="12292" name="Rectangle 2"/>
          <p:cNvSpPr>
            <a:spLocks noGrp="1" noChangeArrowheads="1"/>
          </p:cNvSpPr>
          <p:nvPr>
            <p:ph type="title"/>
          </p:nvPr>
        </p:nvSpPr>
        <p:spPr/>
        <p:txBody>
          <a:bodyPr/>
          <a:lstStyle/>
          <a:p>
            <a:pPr eaLnBrk="1" hangingPunct="1"/>
            <a:r>
              <a:rPr lang="en-GB" altLang="en-US" dirty="0" smtClean="0">
                <a:latin typeface="Copperplate Light SSi" panose="020B0500000000000000" pitchFamily="34" charset="0"/>
              </a:rPr>
              <a:t>Findings</a:t>
            </a:r>
            <a:endParaRPr lang="en-GB" altLang="en-US" dirty="0" smtClean="0">
              <a:latin typeface="Copperplate Light SSi" panose="020B0500000000000000"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307537981"/>
              </p:ext>
            </p:extLst>
          </p:nvPr>
        </p:nvGraphicFramePr>
        <p:xfrm>
          <a:off x="3479800" y="242884"/>
          <a:ext cx="5571067" cy="5059965"/>
        </p:xfrm>
        <a:graphic>
          <a:graphicData uri="http://schemas.openxmlformats.org/drawingml/2006/table">
            <a:tbl>
              <a:tblPr firstRow="1" firstCol="1" bandRow="1" bandCol="1"/>
              <a:tblGrid>
                <a:gridCol w="3358095"/>
                <a:gridCol w="752590"/>
                <a:gridCol w="743630"/>
                <a:gridCol w="716752"/>
              </a:tblGrid>
              <a:tr h="715049">
                <a:tc>
                  <a:txBody>
                    <a:bodyPr/>
                    <a:lstStyle/>
                    <a:p>
                      <a:pPr marL="0" marR="0" indent="0" algn="l">
                        <a:lnSpc>
                          <a:spcPct val="100000"/>
                        </a:lnSpc>
                        <a:spcBef>
                          <a:spcPts val="0"/>
                        </a:spcBef>
                        <a:spcAft>
                          <a:spcPts val="0"/>
                        </a:spcAft>
                      </a:pPr>
                      <a:r>
                        <a:rPr lang="en-GB" sz="1600" dirty="0">
                          <a:solidFill>
                            <a:schemeClr val="bg1"/>
                          </a:solidFill>
                          <a:effectLst/>
                          <a:latin typeface="+mj-lt"/>
                          <a:ea typeface="Times New Roman" panose="02020603050405020304" pitchFamily="18" charset="0"/>
                          <a:cs typeface="Times New Roman" panose="02020603050405020304" pitchFamily="18" charset="0"/>
                        </a:rPr>
                        <a:t/>
                      </a:r>
                      <a:br>
                        <a:rPr lang="en-GB" sz="1600" dirty="0">
                          <a:solidFill>
                            <a:schemeClr val="bg1"/>
                          </a:solidFill>
                          <a:effectLst/>
                          <a:latin typeface="+mj-lt"/>
                          <a:ea typeface="Times New Roman" panose="02020603050405020304" pitchFamily="18" charset="0"/>
                          <a:cs typeface="Times New Roman" panose="02020603050405020304" pitchFamily="18" charset="0"/>
                        </a:rPr>
                      </a:br>
                      <a:r>
                        <a:rPr lang="en-GB" sz="1600" b="1" dirty="0">
                          <a:solidFill>
                            <a:schemeClr val="bg1"/>
                          </a:solidFill>
                          <a:effectLst/>
                          <a:latin typeface="+mj-lt"/>
                          <a:ea typeface="ヒラギノ角ゴ Pro W3"/>
                          <a:cs typeface="Times New Roman" panose="02020603050405020304" pitchFamily="18" charset="0"/>
                        </a:rPr>
                        <a:t>Right</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indent="0" algn="ctr">
                        <a:lnSpc>
                          <a:spcPct val="100000"/>
                        </a:lnSpc>
                        <a:spcBef>
                          <a:spcPts val="0"/>
                        </a:spcBef>
                        <a:spcAft>
                          <a:spcPts val="0"/>
                        </a:spcAft>
                      </a:pPr>
                      <a:r>
                        <a:rPr lang="en-GB" sz="1400" b="1" dirty="0">
                          <a:solidFill>
                            <a:schemeClr val="bg1"/>
                          </a:solidFill>
                          <a:effectLst/>
                          <a:latin typeface="+mj-lt"/>
                          <a:ea typeface="ヒラギノ角ゴ Pro W3"/>
                          <a:cs typeface="Times New Roman" panose="02020603050405020304" pitchFamily="18" charset="0"/>
                        </a:rPr>
                        <a:t>Green Resources</a:t>
                      </a:r>
                      <a:endParaRPr lang="en-US" sz="1400" dirty="0">
                        <a:solidFill>
                          <a:schemeClr val="bg1"/>
                        </a:solidFill>
                        <a:effectLst/>
                        <a:latin typeface="+mj-lt"/>
                        <a:ea typeface="Calibri" panose="020F0502020204030204" pitchFamily="34"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indent="0" algn="ctr">
                        <a:lnSpc>
                          <a:spcPct val="100000"/>
                        </a:lnSpc>
                        <a:spcBef>
                          <a:spcPts val="0"/>
                        </a:spcBef>
                        <a:spcAft>
                          <a:spcPts val="0"/>
                        </a:spcAft>
                      </a:pPr>
                      <a:r>
                        <a:rPr lang="en-GB" sz="1400" b="1" dirty="0">
                          <a:solidFill>
                            <a:schemeClr val="bg1"/>
                          </a:solidFill>
                          <a:effectLst/>
                          <a:latin typeface="+mj-lt"/>
                          <a:ea typeface="ヒラギノ角ゴ Pro W3"/>
                          <a:cs typeface="Times New Roman" panose="02020603050405020304" pitchFamily="18" charset="0"/>
                        </a:rPr>
                        <a:t>Dole</a:t>
                      </a:r>
                      <a:endParaRPr lang="en-US" sz="14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indent="0" algn="ctr">
                        <a:lnSpc>
                          <a:spcPct val="100000"/>
                        </a:lnSpc>
                        <a:spcBef>
                          <a:spcPts val="0"/>
                        </a:spcBef>
                        <a:spcAft>
                          <a:spcPts val="0"/>
                        </a:spcAft>
                      </a:pPr>
                      <a:r>
                        <a:rPr lang="en-US" sz="1400" b="1" dirty="0" smtClean="0">
                          <a:solidFill>
                            <a:schemeClr val="bg1"/>
                          </a:solidFill>
                          <a:effectLst/>
                          <a:latin typeface="+mj-lt"/>
                          <a:ea typeface="Calibri" panose="020F0502020204030204" pitchFamily="34" charset="0"/>
                          <a:cs typeface="Times New Roman" panose="02020603050405020304" pitchFamily="18" charset="0"/>
                        </a:rPr>
                        <a:t>KLK</a:t>
                      </a:r>
                      <a:endParaRPr lang="en-US" sz="1400" b="1"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r>
              <a:tr h="306450">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Food</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r>
                        <a:rPr lang="en-GB" sz="1400" dirty="0">
                          <a:solidFill>
                            <a:srgbClr val="FF6600"/>
                          </a:solidFill>
                          <a:effectLst/>
                          <a:latin typeface="+mj-lt"/>
                          <a:ea typeface="ヒラギノ角ゴ Pro W3"/>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8008"/>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450">
                <a:tc rowSpan="2">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Water (community</a:t>
                      </a:r>
                      <a:r>
                        <a:rPr lang="en-GB" sz="1600" b="1" dirty="0" smtClean="0">
                          <a:solidFill>
                            <a:schemeClr val="bg1"/>
                          </a:solidFill>
                          <a:effectLst/>
                          <a:latin typeface="+mj-lt"/>
                          <a:ea typeface="ヒラギノ角ゴ Pro W3"/>
                          <a:cs typeface="Times New Roman" panose="02020603050405020304" pitchFamily="18" charset="0"/>
                        </a:rPr>
                        <a:t>/</a:t>
                      </a:r>
                    </a:p>
                    <a:p>
                      <a:pPr marL="0" marR="0" indent="0" algn="l">
                        <a:lnSpc>
                          <a:spcPct val="100000"/>
                        </a:lnSpc>
                        <a:spcBef>
                          <a:spcPts val="0"/>
                        </a:spcBef>
                        <a:spcAft>
                          <a:spcPts val="0"/>
                        </a:spcAft>
                        <a:tabLst>
                          <a:tab pos="5943600" algn="r"/>
                        </a:tabLst>
                      </a:pPr>
                      <a:r>
                        <a:rPr lang="en-GB" sz="1600" b="1" dirty="0" smtClean="0">
                          <a:solidFill>
                            <a:schemeClr val="bg1"/>
                          </a:solidFill>
                          <a:effectLst/>
                          <a:latin typeface="+mj-lt"/>
                          <a:ea typeface="ヒラギノ角ゴ Pro W3"/>
                          <a:cs typeface="Times New Roman" panose="02020603050405020304" pitchFamily="18" charset="0"/>
                        </a:rPr>
                        <a:t>                            workforce)</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r>
                        <a:rPr lang="en-GB" sz="1400" dirty="0">
                          <a:solidFill>
                            <a:srgbClr val="000000"/>
                          </a:solidFill>
                          <a:effectLst/>
                          <a:latin typeface="+mj-lt"/>
                          <a:ea typeface="ヒラギノ角ゴ Pro W3"/>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06450">
                <a:tc vMerge="1">
                  <a:txBody>
                    <a:bodyPr/>
                    <a:lstStyle/>
                    <a:p>
                      <a:endParaRPr lang="en-US"/>
                    </a:p>
                  </a:txBody>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06450">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a Clean Environment</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13306">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a:t>
                      </a:r>
                      <a:r>
                        <a:rPr lang="en-GB" sz="1600" b="1" dirty="0" err="1" smtClean="0">
                          <a:solidFill>
                            <a:schemeClr val="bg1"/>
                          </a:solidFill>
                          <a:effectLst/>
                          <a:latin typeface="+mj-lt"/>
                          <a:ea typeface="ヒラギノ角ゴ Pro W3"/>
                          <a:cs typeface="Times New Roman" panose="02020603050405020304" pitchFamily="18" charset="0"/>
                        </a:rPr>
                        <a:t>Favorable</a:t>
                      </a:r>
                      <a:r>
                        <a:rPr lang="en-GB" sz="1600" b="1" dirty="0" smtClean="0">
                          <a:solidFill>
                            <a:schemeClr val="bg1"/>
                          </a:solidFill>
                          <a:effectLst/>
                          <a:latin typeface="+mj-lt"/>
                          <a:ea typeface="ヒラギノ角ゴ Pro W3"/>
                          <a:cs typeface="Times New Roman" panose="02020603050405020304" pitchFamily="18" charset="0"/>
                        </a:rPr>
                        <a:t> </a:t>
                      </a:r>
                      <a:r>
                        <a:rPr lang="en-GB" sz="1600" b="1" dirty="0">
                          <a:solidFill>
                            <a:schemeClr val="bg1"/>
                          </a:solidFill>
                          <a:effectLst/>
                          <a:latin typeface="+mj-lt"/>
                          <a:ea typeface="ヒラギノ角ゴ Pro W3"/>
                          <a:cs typeface="Times New Roman" panose="02020603050405020304" pitchFamily="18" charset="0"/>
                        </a:rPr>
                        <a:t>Working Conditions</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indent="0" algn="l">
                        <a:lnSpc>
                          <a:spcPct val="100000"/>
                        </a:lnSpc>
                        <a:spcBef>
                          <a:spcPts val="0"/>
                        </a:spcBef>
                        <a:spcAft>
                          <a:spcPts val="0"/>
                        </a:spcAft>
                      </a:pPr>
                      <a:endParaRPr lang="en-US" sz="140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37888">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Belong to a Trade Union, </a:t>
                      </a:r>
                      <a:endParaRPr lang="en-GB" sz="1600" b="1" dirty="0" smtClean="0">
                        <a:solidFill>
                          <a:schemeClr val="bg1"/>
                        </a:solidFill>
                        <a:effectLst/>
                        <a:latin typeface="+mj-lt"/>
                        <a:ea typeface="ヒラギノ角ゴ Pro W3"/>
                        <a:cs typeface="Times New Roman" panose="02020603050405020304" pitchFamily="18" charset="0"/>
                      </a:endParaRPr>
                    </a:p>
                    <a:p>
                      <a:pPr marL="0" marR="0" indent="0" algn="l">
                        <a:lnSpc>
                          <a:spcPct val="100000"/>
                        </a:lnSpc>
                        <a:spcBef>
                          <a:spcPts val="0"/>
                        </a:spcBef>
                        <a:spcAft>
                          <a:spcPts val="0"/>
                        </a:spcAft>
                        <a:tabLst>
                          <a:tab pos="5943600" algn="r"/>
                        </a:tabLst>
                      </a:pPr>
                      <a:r>
                        <a:rPr lang="en-GB" sz="1600" b="1" dirty="0" smtClean="0">
                          <a:solidFill>
                            <a:schemeClr val="bg1"/>
                          </a:solidFill>
                          <a:effectLst/>
                          <a:latin typeface="+mj-lt"/>
                          <a:ea typeface="ヒラギノ角ゴ Pro W3"/>
                          <a:cs typeface="Times New Roman" panose="02020603050405020304" pitchFamily="18" charset="0"/>
                        </a:rPr>
                        <a:t>Right </a:t>
                      </a:r>
                      <a:r>
                        <a:rPr lang="en-GB" sz="1600" b="1" dirty="0">
                          <a:solidFill>
                            <a:schemeClr val="bg1"/>
                          </a:solidFill>
                          <a:effectLst/>
                          <a:latin typeface="+mj-lt"/>
                          <a:ea typeface="ヒラギノ角ゴ Pro W3"/>
                          <a:cs typeface="Times New Roman" panose="02020603050405020304" pitchFamily="18" charset="0"/>
                        </a:rPr>
                        <a:t>to Strike</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31010">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Just </a:t>
                      </a:r>
                      <a:r>
                        <a:rPr lang="en-GB" sz="1600" b="1" dirty="0" smtClean="0">
                          <a:solidFill>
                            <a:schemeClr val="bg1"/>
                          </a:solidFill>
                          <a:effectLst/>
                          <a:latin typeface="+mj-lt"/>
                          <a:ea typeface="ヒラギノ角ゴ Pro W3"/>
                          <a:cs typeface="Times New Roman" panose="02020603050405020304" pitchFamily="18" charset="0"/>
                        </a:rPr>
                        <a:t>Remuneration</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13306">
                <a:tc rowSpan="2">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an Adequate Standard of Living (employees/ roadside inhabitants)</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06450">
                <a:tc vMerge="1">
                  <a:txBody>
                    <a:bodyPr/>
                    <a:lstStyle/>
                    <a:p>
                      <a:endParaRPr lang="en-US"/>
                    </a:p>
                  </a:txBody>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06450">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a:t>
                      </a:r>
                      <a:r>
                        <a:rPr lang="en-GB" sz="1600" b="1" dirty="0" smtClean="0">
                          <a:solidFill>
                            <a:schemeClr val="bg1"/>
                          </a:solidFill>
                          <a:effectLst/>
                          <a:latin typeface="+mj-lt"/>
                          <a:ea typeface="ヒラギノ角ゴ Pro W3"/>
                          <a:cs typeface="Times New Roman" panose="02020603050405020304" pitchFamily="18" charset="0"/>
                        </a:rPr>
                        <a:t>Housing (Communities/</a:t>
                      </a:r>
                    </a:p>
                    <a:p>
                      <a:pPr marL="0" marR="0" indent="0" algn="l">
                        <a:lnSpc>
                          <a:spcPct val="100000"/>
                        </a:lnSpc>
                        <a:spcBef>
                          <a:spcPts val="0"/>
                        </a:spcBef>
                        <a:spcAft>
                          <a:spcPts val="0"/>
                        </a:spcAft>
                        <a:tabLst>
                          <a:tab pos="5943600" algn="r"/>
                        </a:tabLst>
                      </a:pPr>
                      <a:r>
                        <a:rPr lang="en-GB" sz="1600" b="1" dirty="0" smtClean="0">
                          <a:solidFill>
                            <a:schemeClr val="bg1"/>
                          </a:solidFill>
                          <a:effectLst/>
                          <a:latin typeface="+mj-lt"/>
                          <a:ea typeface="Calibri" panose="020F0502020204030204" pitchFamily="34" charset="0"/>
                          <a:cs typeface="Times New Roman" panose="02020603050405020304" pitchFamily="18" charset="0"/>
                        </a:rPr>
                        <a:t>                                 Dormitories</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06450">
                <a:tc rowSpan="2">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Health (General</a:t>
                      </a:r>
                      <a:r>
                        <a:rPr lang="en-GB" sz="1600" b="1" dirty="0" smtClean="0">
                          <a:solidFill>
                            <a:schemeClr val="bg1"/>
                          </a:solidFill>
                          <a:effectLst/>
                          <a:latin typeface="+mj-lt"/>
                          <a:ea typeface="ヒラギノ角ゴ Pro W3"/>
                          <a:cs typeface="Times New Roman" panose="02020603050405020304" pitchFamily="18" charset="0"/>
                        </a:rPr>
                        <a:t>/</a:t>
                      </a:r>
                    </a:p>
                    <a:p>
                      <a:pPr marL="0" marR="0" indent="0" algn="l">
                        <a:lnSpc>
                          <a:spcPct val="100000"/>
                        </a:lnSpc>
                        <a:spcBef>
                          <a:spcPts val="0"/>
                        </a:spcBef>
                        <a:spcAft>
                          <a:spcPts val="0"/>
                        </a:spcAft>
                        <a:tabLst>
                          <a:tab pos="5943600" algn="r"/>
                        </a:tabLst>
                      </a:pPr>
                      <a:r>
                        <a:rPr lang="en-GB" sz="1600" b="1" dirty="0" smtClean="0">
                          <a:solidFill>
                            <a:schemeClr val="bg1"/>
                          </a:solidFill>
                          <a:effectLst/>
                          <a:latin typeface="+mj-lt"/>
                          <a:ea typeface="ヒラギノ角ゴ Pro W3"/>
                          <a:cs typeface="Times New Roman" panose="02020603050405020304" pitchFamily="18" charset="0"/>
                        </a:rPr>
                        <a:t>                               HIV</a:t>
                      </a:r>
                      <a:r>
                        <a:rPr lang="en-GB" sz="1600" b="1" dirty="0">
                          <a:solidFill>
                            <a:schemeClr val="bg1"/>
                          </a:solidFill>
                          <a:effectLst/>
                          <a:latin typeface="+mj-lt"/>
                          <a:ea typeface="ヒラギノ角ゴ Pro W3"/>
                          <a:cs typeface="Times New Roman" panose="02020603050405020304" pitchFamily="18" charset="0"/>
                        </a:rPr>
                        <a:t>)</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06450">
                <a:tc vMerge="1">
                  <a:txBody>
                    <a:bodyPr/>
                    <a:lstStyle/>
                    <a:p>
                      <a:endParaRPr lang="en-US"/>
                    </a:p>
                  </a:txBody>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1" name="Rectangle 3"/>
          <p:cNvSpPr txBox="1">
            <a:spLocks noChangeArrowheads="1"/>
          </p:cNvSpPr>
          <p:nvPr/>
        </p:nvSpPr>
        <p:spPr>
          <a:xfrm>
            <a:off x="395288" y="2132856"/>
            <a:ext cx="2692400" cy="410443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t>First Rating</a:t>
            </a:r>
          </a:p>
          <a:p>
            <a:r>
              <a:rPr lang="en-US" altLang="en-US" sz="2400" dirty="0" smtClean="0"/>
              <a:t>Agriculture is not up to the standards of extractives in environmental data collection or monitoring</a:t>
            </a:r>
          </a:p>
          <a:p>
            <a:r>
              <a:rPr lang="en-US" altLang="en-US" sz="2400" dirty="0" smtClean="0"/>
              <a:t>Labor risks are real where Legal frameworks fall short</a:t>
            </a:r>
          </a:p>
          <a:p>
            <a:r>
              <a:rPr lang="en-US" altLang="en-US" sz="2400" dirty="0" smtClean="0"/>
              <a:t>Property rights and living standards are often a challenge</a:t>
            </a:r>
          </a:p>
          <a:p>
            <a:pPr marL="0" indent="0">
              <a:buFont typeface="Arial" panose="020B0604020202020204" pitchFamily="34" charset="0"/>
              <a:buNone/>
            </a:pPr>
            <a:endParaRPr lang="en-US" altLang="en-US" sz="2400" dirty="0" smtClean="0"/>
          </a:p>
        </p:txBody>
      </p:sp>
    </p:spTree>
    <p:extLst>
      <p:ext uri="{BB962C8B-B14F-4D97-AF65-F5344CB8AC3E}">
        <p14:creationId xmlns:p14="http://schemas.microsoft.com/office/powerpoint/2010/main" val="14549782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4"/>
          <p:cNvSpPr>
            <a:spLocks noGrp="1"/>
          </p:cNvSpPr>
          <p:nvPr>
            <p:ph type="sldNum" sz="quarter" idx="11"/>
          </p:nvPr>
        </p:nvSpPr>
        <p:spPr>
          <a:noFill/>
        </p:spPr>
        <p:txBody>
          <a:bodyPr/>
          <a:lstStyle>
            <a:lvl1pPr eaLnBrk="0" hangingPunct="0">
              <a:spcAft>
                <a:spcPct val="40000"/>
              </a:spcAft>
              <a:buFont typeface="Arial" charset="0"/>
              <a:defRPr sz="2000">
                <a:solidFill>
                  <a:schemeClr val="tx1"/>
                </a:solidFill>
                <a:latin typeface="Verdana" pitchFamily="34" charset="0"/>
              </a:defRPr>
            </a:lvl1pPr>
            <a:lvl2pPr marL="742950" indent="-285750" eaLnBrk="0" hangingPunct="0">
              <a:spcAft>
                <a:spcPct val="40000"/>
              </a:spcAft>
              <a:buSzPct val="90000"/>
              <a:buFont typeface="Arial" charset="0"/>
              <a:buAutoNum type="arabicPeriod"/>
              <a:defRPr sz="2000">
                <a:solidFill>
                  <a:schemeClr val="tx1"/>
                </a:solidFill>
                <a:latin typeface="Verdana" pitchFamily="34" charset="0"/>
              </a:defRPr>
            </a:lvl2pPr>
            <a:lvl3pPr marL="1143000" indent="-228600" eaLnBrk="0" hangingPunct="0">
              <a:spcAft>
                <a:spcPct val="40000"/>
              </a:spcAft>
              <a:defRPr sz="1600">
                <a:solidFill>
                  <a:schemeClr val="tx1"/>
                </a:solidFill>
                <a:latin typeface="Verdana" pitchFamily="34" charset="0"/>
              </a:defRPr>
            </a:lvl3pPr>
            <a:lvl4pPr marL="1600200" indent="-228600" eaLnBrk="0" hangingPunct="0">
              <a:spcAft>
                <a:spcPct val="40000"/>
              </a:spcAft>
              <a:buSzPct val="90000"/>
              <a:buFont typeface="Arial" charset="0"/>
              <a:buAutoNum type="arabicPeriod"/>
              <a:defRPr sz="1600">
                <a:solidFill>
                  <a:schemeClr val="tx1"/>
                </a:solidFill>
                <a:latin typeface="Verdana" pitchFamily="34" charset="0"/>
              </a:defRPr>
            </a:lvl4pPr>
            <a:lvl5pPr marL="2057400" indent="-228600" eaLnBrk="0" hangingPunct="0">
              <a:spcAft>
                <a:spcPct val="40000"/>
              </a:spcAft>
              <a:defRPr sz="1200">
                <a:solidFill>
                  <a:schemeClr val="tx1"/>
                </a:solidFill>
                <a:latin typeface="Verdana" pitchFamily="34" charset="0"/>
              </a:defRPr>
            </a:lvl5pPr>
            <a:lvl6pPr marL="2514600" indent="-228600" eaLnBrk="0" fontAlgn="base" hangingPunct="0">
              <a:spcBef>
                <a:spcPct val="0"/>
              </a:spcBef>
              <a:spcAft>
                <a:spcPct val="40000"/>
              </a:spcAft>
              <a:defRPr sz="1200">
                <a:solidFill>
                  <a:schemeClr val="tx1"/>
                </a:solidFill>
                <a:latin typeface="Verdana" pitchFamily="34" charset="0"/>
              </a:defRPr>
            </a:lvl6pPr>
            <a:lvl7pPr marL="2971800" indent="-228600" eaLnBrk="0" fontAlgn="base" hangingPunct="0">
              <a:spcBef>
                <a:spcPct val="0"/>
              </a:spcBef>
              <a:spcAft>
                <a:spcPct val="40000"/>
              </a:spcAft>
              <a:defRPr sz="1200">
                <a:solidFill>
                  <a:schemeClr val="tx1"/>
                </a:solidFill>
                <a:latin typeface="Verdana" pitchFamily="34" charset="0"/>
              </a:defRPr>
            </a:lvl7pPr>
            <a:lvl8pPr marL="3429000" indent="-228600" eaLnBrk="0" fontAlgn="base" hangingPunct="0">
              <a:spcBef>
                <a:spcPct val="0"/>
              </a:spcBef>
              <a:spcAft>
                <a:spcPct val="40000"/>
              </a:spcAft>
              <a:defRPr sz="1200">
                <a:solidFill>
                  <a:schemeClr val="tx1"/>
                </a:solidFill>
                <a:latin typeface="Verdana" pitchFamily="34" charset="0"/>
              </a:defRPr>
            </a:lvl8pPr>
            <a:lvl9pPr marL="3886200" indent="-228600" eaLnBrk="0" fontAlgn="base" hangingPunct="0">
              <a:spcBef>
                <a:spcPct val="0"/>
              </a:spcBef>
              <a:spcAft>
                <a:spcPct val="40000"/>
              </a:spcAft>
              <a:defRPr sz="1200">
                <a:solidFill>
                  <a:schemeClr val="tx1"/>
                </a:solidFill>
                <a:latin typeface="Verdana" pitchFamily="34" charset="0"/>
              </a:defRPr>
            </a:lvl9pPr>
          </a:lstStyle>
          <a:p>
            <a:pPr eaLnBrk="1" hangingPunct="1">
              <a:spcAft>
                <a:spcPct val="0"/>
              </a:spcAft>
              <a:buFontTx/>
              <a:buNone/>
            </a:pPr>
            <a:fld id="{8AADB4AE-91B1-41FC-AC67-E8036904746A}" type="slidenum">
              <a:rPr lang="en-US" altLang="en-US" sz="1000" smtClean="0">
                <a:latin typeface="Arial" charset="0"/>
              </a:rPr>
              <a:pPr eaLnBrk="1" hangingPunct="1">
                <a:spcAft>
                  <a:spcPct val="0"/>
                </a:spcAft>
                <a:buFontTx/>
                <a:buNone/>
              </a:pPr>
              <a:t>28</a:t>
            </a:fld>
            <a:endParaRPr lang="en-US" altLang="en-US" sz="1000" smtClean="0">
              <a:latin typeface="Arial" charset="0"/>
            </a:endParaRPr>
          </a:p>
        </p:txBody>
      </p:sp>
      <p:sp>
        <p:nvSpPr>
          <p:cNvPr id="12292" name="Rectangle 2"/>
          <p:cNvSpPr>
            <a:spLocks noGrp="1" noChangeArrowheads="1"/>
          </p:cNvSpPr>
          <p:nvPr>
            <p:ph type="title"/>
          </p:nvPr>
        </p:nvSpPr>
        <p:spPr/>
        <p:txBody>
          <a:bodyPr/>
          <a:lstStyle/>
          <a:p>
            <a:pPr eaLnBrk="1" hangingPunct="1"/>
            <a:r>
              <a:rPr lang="en-GB" altLang="en-US" dirty="0" smtClean="0">
                <a:latin typeface="Copperplate Light SSi" panose="020B0500000000000000" pitchFamily="34" charset="0"/>
              </a:rPr>
              <a:t>Findings</a:t>
            </a:r>
            <a:endParaRPr lang="en-GB" altLang="en-US" dirty="0" smtClean="0">
              <a:latin typeface="Copperplate Light SSi" panose="020B0500000000000000" pitchFamily="34" charset="0"/>
            </a:endParaRPr>
          </a:p>
        </p:txBody>
      </p:sp>
      <p:graphicFrame>
        <p:nvGraphicFramePr>
          <p:cNvPr id="3" name="Table 2"/>
          <p:cNvGraphicFramePr>
            <a:graphicFrameLocks noGrp="1"/>
          </p:cNvGraphicFramePr>
          <p:nvPr/>
        </p:nvGraphicFramePr>
        <p:xfrm>
          <a:off x="3479800" y="242884"/>
          <a:ext cx="5571067" cy="5059965"/>
        </p:xfrm>
        <a:graphic>
          <a:graphicData uri="http://schemas.openxmlformats.org/drawingml/2006/table">
            <a:tbl>
              <a:tblPr firstRow="1" firstCol="1" bandRow="1" bandCol="1"/>
              <a:tblGrid>
                <a:gridCol w="3358095"/>
                <a:gridCol w="752590"/>
                <a:gridCol w="743630"/>
                <a:gridCol w="716752"/>
              </a:tblGrid>
              <a:tr h="715049">
                <a:tc>
                  <a:txBody>
                    <a:bodyPr/>
                    <a:lstStyle/>
                    <a:p>
                      <a:pPr marL="0" marR="0" indent="0" algn="l">
                        <a:lnSpc>
                          <a:spcPct val="100000"/>
                        </a:lnSpc>
                        <a:spcBef>
                          <a:spcPts val="0"/>
                        </a:spcBef>
                        <a:spcAft>
                          <a:spcPts val="0"/>
                        </a:spcAft>
                      </a:pPr>
                      <a:r>
                        <a:rPr lang="en-GB" sz="1600" dirty="0">
                          <a:solidFill>
                            <a:schemeClr val="bg1"/>
                          </a:solidFill>
                          <a:effectLst/>
                          <a:latin typeface="+mj-lt"/>
                          <a:ea typeface="Times New Roman" panose="02020603050405020304" pitchFamily="18" charset="0"/>
                          <a:cs typeface="Times New Roman" panose="02020603050405020304" pitchFamily="18" charset="0"/>
                        </a:rPr>
                        <a:t/>
                      </a:r>
                      <a:br>
                        <a:rPr lang="en-GB" sz="1600" dirty="0">
                          <a:solidFill>
                            <a:schemeClr val="bg1"/>
                          </a:solidFill>
                          <a:effectLst/>
                          <a:latin typeface="+mj-lt"/>
                          <a:ea typeface="Times New Roman" panose="02020603050405020304" pitchFamily="18" charset="0"/>
                          <a:cs typeface="Times New Roman" panose="02020603050405020304" pitchFamily="18" charset="0"/>
                        </a:rPr>
                      </a:br>
                      <a:r>
                        <a:rPr lang="en-GB" sz="1600" b="1" dirty="0">
                          <a:solidFill>
                            <a:schemeClr val="bg1"/>
                          </a:solidFill>
                          <a:effectLst/>
                          <a:latin typeface="+mj-lt"/>
                          <a:ea typeface="ヒラギノ角ゴ Pro W3"/>
                          <a:cs typeface="Times New Roman" panose="02020603050405020304" pitchFamily="18" charset="0"/>
                        </a:rPr>
                        <a:t>Right</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indent="0" algn="ctr">
                        <a:lnSpc>
                          <a:spcPct val="100000"/>
                        </a:lnSpc>
                        <a:spcBef>
                          <a:spcPts val="0"/>
                        </a:spcBef>
                        <a:spcAft>
                          <a:spcPts val="0"/>
                        </a:spcAft>
                      </a:pPr>
                      <a:r>
                        <a:rPr lang="en-GB" sz="1400" b="1" dirty="0">
                          <a:solidFill>
                            <a:schemeClr val="bg1"/>
                          </a:solidFill>
                          <a:effectLst/>
                          <a:latin typeface="+mj-lt"/>
                          <a:ea typeface="ヒラギノ角ゴ Pro W3"/>
                          <a:cs typeface="Times New Roman" panose="02020603050405020304" pitchFamily="18" charset="0"/>
                        </a:rPr>
                        <a:t>Green Resources</a:t>
                      </a:r>
                      <a:endParaRPr lang="en-US" sz="1400" dirty="0">
                        <a:solidFill>
                          <a:schemeClr val="bg1"/>
                        </a:solidFill>
                        <a:effectLst/>
                        <a:latin typeface="+mj-lt"/>
                        <a:ea typeface="Calibri" panose="020F0502020204030204" pitchFamily="34"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indent="0" algn="ctr">
                        <a:lnSpc>
                          <a:spcPct val="100000"/>
                        </a:lnSpc>
                        <a:spcBef>
                          <a:spcPts val="0"/>
                        </a:spcBef>
                        <a:spcAft>
                          <a:spcPts val="0"/>
                        </a:spcAft>
                      </a:pPr>
                      <a:r>
                        <a:rPr lang="en-GB" sz="1400" b="1" dirty="0">
                          <a:solidFill>
                            <a:schemeClr val="bg1"/>
                          </a:solidFill>
                          <a:effectLst/>
                          <a:latin typeface="+mj-lt"/>
                          <a:ea typeface="ヒラギノ角ゴ Pro W3"/>
                          <a:cs typeface="Times New Roman" panose="02020603050405020304" pitchFamily="18" charset="0"/>
                        </a:rPr>
                        <a:t>Dole</a:t>
                      </a:r>
                      <a:endParaRPr lang="en-US" sz="14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indent="0" algn="ctr">
                        <a:lnSpc>
                          <a:spcPct val="100000"/>
                        </a:lnSpc>
                        <a:spcBef>
                          <a:spcPts val="0"/>
                        </a:spcBef>
                        <a:spcAft>
                          <a:spcPts val="0"/>
                        </a:spcAft>
                      </a:pPr>
                      <a:r>
                        <a:rPr lang="en-US" sz="1400" b="1" dirty="0" smtClean="0">
                          <a:solidFill>
                            <a:schemeClr val="bg1"/>
                          </a:solidFill>
                          <a:effectLst/>
                          <a:latin typeface="+mj-lt"/>
                          <a:ea typeface="Calibri" panose="020F0502020204030204" pitchFamily="34" charset="0"/>
                          <a:cs typeface="Times New Roman" panose="02020603050405020304" pitchFamily="18" charset="0"/>
                        </a:rPr>
                        <a:t>KLK</a:t>
                      </a:r>
                      <a:endParaRPr lang="en-US" sz="1400" b="1"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r>
              <a:tr h="306450">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Food</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r>
                        <a:rPr lang="en-GB" sz="1400" dirty="0">
                          <a:solidFill>
                            <a:srgbClr val="FF6600"/>
                          </a:solidFill>
                          <a:effectLst/>
                          <a:latin typeface="+mj-lt"/>
                          <a:ea typeface="ヒラギノ角ゴ Pro W3"/>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8008"/>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450">
                <a:tc rowSpan="2">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Water (community</a:t>
                      </a:r>
                      <a:r>
                        <a:rPr lang="en-GB" sz="1600" b="1" dirty="0" smtClean="0">
                          <a:solidFill>
                            <a:schemeClr val="bg1"/>
                          </a:solidFill>
                          <a:effectLst/>
                          <a:latin typeface="+mj-lt"/>
                          <a:ea typeface="ヒラギノ角ゴ Pro W3"/>
                          <a:cs typeface="Times New Roman" panose="02020603050405020304" pitchFamily="18" charset="0"/>
                        </a:rPr>
                        <a:t>/</a:t>
                      </a:r>
                    </a:p>
                    <a:p>
                      <a:pPr marL="0" marR="0" indent="0" algn="l">
                        <a:lnSpc>
                          <a:spcPct val="100000"/>
                        </a:lnSpc>
                        <a:spcBef>
                          <a:spcPts val="0"/>
                        </a:spcBef>
                        <a:spcAft>
                          <a:spcPts val="0"/>
                        </a:spcAft>
                        <a:tabLst>
                          <a:tab pos="5943600" algn="r"/>
                        </a:tabLst>
                      </a:pPr>
                      <a:r>
                        <a:rPr lang="en-GB" sz="1600" b="1" dirty="0" smtClean="0">
                          <a:solidFill>
                            <a:schemeClr val="bg1"/>
                          </a:solidFill>
                          <a:effectLst/>
                          <a:latin typeface="+mj-lt"/>
                          <a:ea typeface="ヒラギノ角ゴ Pro W3"/>
                          <a:cs typeface="Times New Roman" panose="02020603050405020304" pitchFamily="18" charset="0"/>
                        </a:rPr>
                        <a:t>                            workforce)</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r>
                        <a:rPr lang="en-GB" sz="1400" dirty="0">
                          <a:solidFill>
                            <a:srgbClr val="000000"/>
                          </a:solidFill>
                          <a:effectLst/>
                          <a:latin typeface="+mj-lt"/>
                          <a:ea typeface="ヒラギノ角ゴ Pro W3"/>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06450">
                <a:tc vMerge="1">
                  <a:txBody>
                    <a:bodyPr/>
                    <a:lstStyle/>
                    <a:p>
                      <a:endParaRPr lang="en-US"/>
                    </a:p>
                  </a:txBody>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06450">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a Clean Environment</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13306">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a:t>
                      </a:r>
                      <a:r>
                        <a:rPr lang="en-GB" sz="1600" b="1" dirty="0" err="1" smtClean="0">
                          <a:solidFill>
                            <a:schemeClr val="bg1"/>
                          </a:solidFill>
                          <a:effectLst/>
                          <a:latin typeface="+mj-lt"/>
                          <a:ea typeface="ヒラギノ角ゴ Pro W3"/>
                          <a:cs typeface="Times New Roman" panose="02020603050405020304" pitchFamily="18" charset="0"/>
                        </a:rPr>
                        <a:t>Favorable</a:t>
                      </a:r>
                      <a:r>
                        <a:rPr lang="en-GB" sz="1600" b="1" dirty="0" smtClean="0">
                          <a:solidFill>
                            <a:schemeClr val="bg1"/>
                          </a:solidFill>
                          <a:effectLst/>
                          <a:latin typeface="+mj-lt"/>
                          <a:ea typeface="ヒラギノ角ゴ Pro W3"/>
                          <a:cs typeface="Times New Roman" panose="02020603050405020304" pitchFamily="18" charset="0"/>
                        </a:rPr>
                        <a:t> </a:t>
                      </a:r>
                      <a:r>
                        <a:rPr lang="en-GB" sz="1600" b="1" dirty="0">
                          <a:solidFill>
                            <a:schemeClr val="bg1"/>
                          </a:solidFill>
                          <a:effectLst/>
                          <a:latin typeface="+mj-lt"/>
                          <a:ea typeface="ヒラギノ角ゴ Pro W3"/>
                          <a:cs typeface="Times New Roman" panose="02020603050405020304" pitchFamily="18" charset="0"/>
                        </a:rPr>
                        <a:t>Working Conditions</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indent="0" algn="l">
                        <a:lnSpc>
                          <a:spcPct val="100000"/>
                        </a:lnSpc>
                        <a:spcBef>
                          <a:spcPts val="0"/>
                        </a:spcBef>
                        <a:spcAft>
                          <a:spcPts val="0"/>
                        </a:spcAft>
                      </a:pPr>
                      <a:endParaRPr lang="en-US" sz="140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37888">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Belong to a Trade Union, </a:t>
                      </a:r>
                      <a:endParaRPr lang="en-GB" sz="1600" b="1" dirty="0" smtClean="0">
                        <a:solidFill>
                          <a:schemeClr val="bg1"/>
                        </a:solidFill>
                        <a:effectLst/>
                        <a:latin typeface="+mj-lt"/>
                        <a:ea typeface="ヒラギノ角ゴ Pro W3"/>
                        <a:cs typeface="Times New Roman" panose="02020603050405020304" pitchFamily="18" charset="0"/>
                      </a:endParaRPr>
                    </a:p>
                    <a:p>
                      <a:pPr marL="0" marR="0" indent="0" algn="l">
                        <a:lnSpc>
                          <a:spcPct val="100000"/>
                        </a:lnSpc>
                        <a:spcBef>
                          <a:spcPts val="0"/>
                        </a:spcBef>
                        <a:spcAft>
                          <a:spcPts val="0"/>
                        </a:spcAft>
                        <a:tabLst>
                          <a:tab pos="5943600" algn="r"/>
                        </a:tabLst>
                      </a:pPr>
                      <a:r>
                        <a:rPr lang="en-GB" sz="1600" b="1" dirty="0" smtClean="0">
                          <a:solidFill>
                            <a:schemeClr val="bg1"/>
                          </a:solidFill>
                          <a:effectLst/>
                          <a:latin typeface="+mj-lt"/>
                          <a:ea typeface="ヒラギノ角ゴ Pro W3"/>
                          <a:cs typeface="Times New Roman" panose="02020603050405020304" pitchFamily="18" charset="0"/>
                        </a:rPr>
                        <a:t>Right </a:t>
                      </a:r>
                      <a:r>
                        <a:rPr lang="en-GB" sz="1600" b="1" dirty="0">
                          <a:solidFill>
                            <a:schemeClr val="bg1"/>
                          </a:solidFill>
                          <a:effectLst/>
                          <a:latin typeface="+mj-lt"/>
                          <a:ea typeface="ヒラギノ角ゴ Pro W3"/>
                          <a:cs typeface="Times New Roman" panose="02020603050405020304" pitchFamily="18" charset="0"/>
                        </a:rPr>
                        <a:t>to Strike</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31010">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Just </a:t>
                      </a:r>
                      <a:r>
                        <a:rPr lang="en-GB" sz="1600" b="1" dirty="0" smtClean="0">
                          <a:solidFill>
                            <a:schemeClr val="bg1"/>
                          </a:solidFill>
                          <a:effectLst/>
                          <a:latin typeface="+mj-lt"/>
                          <a:ea typeface="ヒラギノ角ゴ Pro W3"/>
                          <a:cs typeface="Times New Roman" panose="02020603050405020304" pitchFamily="18" charset="0"/>
                        </a:rPr>
                        <a:t>Remuneration</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13306">
                <a:tc rowSpan="2">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an Adequate Standard of Living (employees/ roadside inhabitants)</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06450">
                <a:tc vMerge="1">
                  <a:txBody>
                    <a:bodyPr/>
                    <a:lstStyle/>
                    <a:p>
                      <a:endParaRPr lang="en-US"/>
                    </a:p>
                  </a:txBody>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06450">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a:t>
                      </a:r>
                      <a:r>
                        <a:rPr lang="en-GB" sz="1600" b="1" dirty="0" smtClean="0">
                          <a:solidFill>
                            <a:schemeClr val="bg1"/>
                          </a:solidFill>
                          <a:effectLst/>
                          <a:latin typeface="+mj-lt"/>
                          <a:ea typeface="ヒラギノ角ゴ Pro W3"/>
                          <a:cs typeface="Times New Roman" panose="02020603050405020304" pitchFamily="18" charset="0"/>
                        </a:rPr>
                        <a:t>Housing (Communities/</a:t>
                      </a:r>
                    </a:p>
                    <a:p>
                      <a:pPr marL="0" marR="0" indent="0" algn="l">
                        <a:lnSpc>
                          <a:spcPct val="100000"/>
                        </a:lnSpc>
                        <a:spcBef>
                          <a:spcPts val="0"/>
                        </a:spcBef>
                        <a:spcAft>
                          <a:spcPts val="0"/>
                        </a:spcAft>
                        <a:tabLst>
                          <a:tab pos="5943600" algn="r"/>
                        </a:tabLst>
                      </a:pPr>
                      <a:r>
                        <a:rPr lang="en-GB" sz="1600" b="1" dirty="0" smtClean="0">
                          <a:solidFill>
                            <a:schemeClr val="bg1"/>
                          </a:solidFill>
                          <a:effectLst/>
                          <a:latin typeface="+mj-lt"/>
                          <a:ea typeface="Calibri" panose="020F0502020204030204" pitchFamily="34" charset="0"/>
                          <a:cs typeface="Times New Roman" panose="02020603050405020304" pitchFamily="18" charset="0"/>
                        </a:rPr>
                        <a:t>                                 Dormitories</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06450">
                <a:tc rowSpan="2">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Health (General</a:t>
                      </a:r>
                      <a:r>
                        <a:rPr lang="en-GB" sz="1600" b="1" dirty="0" smtClean="0">
                          <a:solidFill>
                            <a:schemeClr val="bg1"/>
                          </a:solidFill>
                          <a:effectLst/>
                          <a:latin typeface="+mj-lt"/>
                          <a:ea typeface="ヒラギノ角ゴ Pro W3"/>
                          <a:cs typeface="Times New Roman" panose="02020603050405020304" pitchFamily="18" charset="0"/>
                        </a:rPr>
                        <a:t>/</a:t>
                      </a:r>
                    </a:p>
                    <a:p>
                      <a:pPr marL="0" marR="0" indent="0" algn="l">
                        <a:lnSpc>
                          <a:spcPct val="100000"/>
                        </a:lnSpc>
                        <a:spcBef>
                          <a:spcPts val="0"/>
                        </a:spcBef>
                        <a:spcAft>
                          <a:spcPts val="0"/>
                        </a:spcAft>
                        <a:tabLst>
                          <a:tab pos="5943600" algn="r"/>
                        </a:tabLst>
                      </a:pPr>
                      <a:r>
                        <a:rPr lang="en-GB" sz="1600" b="1" dirty="0" smtClean="0">
                          <a:solidFill>
                            <a:schemeClr val="bg1"/>
                          </a:solidFill>
                          <a:effectLst/>
                          <a:latin typeface="+mj-lt"/>
                          <a:ea typeface="ヒラギノ角ゴ Pro W3"/>
                          <a:cs typeface="Times New Roman" panose="02020603050405020304" pitchFamily="18" charset="0"/>
                        </a:rPr>
                        <a:t>                               HIV</a:t>
                      </a:r>
                      <a:r>
                        <a:rPr lang="en-GB" sz="1600" b="1" dirty="0">
                          <a:solidFill>
                            <a:schemeClr val="bg1"/>
                          </a:solidFill>
                          <a:effectLst/>
                          <a:latin typeface="+mj-lt"/>
                          <a:ea typeface="ヒラギノ角ゴ Pro W3"/>
                          <a:cs typeface="Times New Roman" panose="02020603050405020304" pitchFamily="18" charset="0"/>
                        </a:rPr>
                        <a:t>)</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06450">
                <a:tc vMerge="1">
                  <a:txBody>
                    <a:bodyPr/>
                    <a:lstStyle/>
                    <a:p>
                      <a:endParaRPr lang="en-US"/>
                    </a:p>
                  </a:txBody>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1" name="Rectangle 3"/>
          <p:cNvSpPr txBox="1">
            <a:spLocks noChangeArrowheads="1"/>
          </p:cNvSpPr>
          <p:nvPr/>
        </p:nvSpPr>
        <p:spPr>
          <a:xfrm>
            <a:off x="395288" y="2132856"/>
            <a:ext cx="2692400" cy="410443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t>First Rating</a:t>
            </a:r>
          </a:p>
          <a:p>
            <a:r>
              <a:rPr lang="en-US" altLang="en-US" sz="2400" dirty="0" smtClean="0"/>
              <a:t>Agriculture is not up to the standards of extractives in environmental data collection or monitoring</a:t>
            </a:r>
          </a:p>
          <a:p>
            <a:r>
              <a:rPr lang="en-US" altLang="en-US" sz="2400" dirty="0" smtClean="0"/>
              <a:t>Labor risks are real where Legal frameworks fall short</a:t>
            </a:r>
          </a:p>
          <a:p>
            <a:r>
              <a:rPr lang="en-US" altLang="en-US" sz="2400" dirty="0" smtClean="0"/>
              <a:t>Property rights and living standards are often a challenge</a:t>
            </a:r>
          </a:p>
          <a:p>
            <a:r>
              <a:rPr lang="en-US" altLang="en-US" sz="2400" dirty="0" smtClean="0"/>
              <a:t>Contractors pose major risks</a:t>
            </a:r>
          </a:p>
          <a:p>
            <a:pPr marL="0" indent="0">
              <a:buFont typeface="Arial" panose="020B0604020202020204" pitchFamily="34" charset="0"/>
              <a:buNone/>
            </a:pPr>
            <a:endParaRPr lang="en-US" altLang="en-US" sz="2400" dirty="0" smtClean="0"/>
          </a:p>
        </p:txBody>
      </p:sp>
      <p:graphicFrame>
        <p:nvGraphicFramePr>
          <p:cNvPr id="2" name="Table 1"/>
          <p:cNvGraphicFramePr>
            <a:graphicFrameLocks noGrp="1"/>
          </p:cNvGraphicFramePr>
          <p:nvPr>
            <p:extLst>
              <p:ext uri="{D42A27DB-BD31-4B8C-83A1-F6EECF244321}">
                <p14:modId xmlns:p14="http://schemas.microsoft.com/office/powerpoint/2010/main" val="3662709357"/>
              </p:ext>
            </p:extLst>
          </p:nvPr>
        </p:nvGraphicFramePr>
        <p:xfrm>
          <a:off x="3479799" y="5302849"/>
          <a:ext cx="5571067" cy="1341120"/>
        </p:xfrm>
        <a:graphic>
          <a:graphicData uri="http://schemas.openxmlformats.org/drawingml/2006/table">
            <a:tbl>
              <a:tblPr firstRow="1" firstCol="1" bandRow="1" bandCol="1"/>
              <a:tblGrid>
                <a:gridCol w="3358095"/>
                <a:gridCol w="752590"/>
                <a:gridCol w="743630"/>
                <a:gridCol w="716752"/>
              </a:tblGrid>
              <a:tr h="306450">
                <a:tc>
                  <a:txBody>
                    <a:bodyPr/>
                    <a:lstStyle/>
                    <a:p>
                      <a:pPr marL="0" marR="0" indent="0" algn="l">
                        <a:lnSpc>
                          <a:spcPct val="100000"/>
                        </a:lnSpc>
                        <a:spcBef>
                          <a:spcPts val="0"/>
                        </a:spcBef>
                        <a:spcAft>
                          <a:spcPts val="0"/>
                        </a:spcAft>
                        <a:tabLst>
                          <a:tab pos="5943600" algn="r"/>
                        </a:tabLst>
                      </a:pPr>
                      <a:r>
                        <a:rPr lang="en-GB" sz="1600" b="1">
                          <a:solidFill>
                            <a:schemeClr val="bg1"/>
                          </a:solidFill>
                          <a:effectLst/>
                          <a:latin typeface="+mj-lt"/>
                          <a:ea typeface="ヒラギノ角ゴ Pro W3"/>
                          <a:cs typeface="Times New Roman" panose="02020603050405020304" pitchFamily="18" charset="0"/>
                        </a:rPr>
                        <a:t>Non-discrimination</a:t>
                      </a:r>
                      <a:endParaRPr lang="en-US" sz="160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06450">
                <a:tc>
                  <a:txBody>
                    <a:bodyPr/>
                    <a:lstStyle/>
                    <a:p>
                      <a:pPr marL="0" marR="0" indent="0" algn="l">
                        <a:lnSpc>
                          <a:spcPct val="100000"/>
                        </a:lnSpc>
                        <a:spcBef>
                          <a:spcPts val="0"/>
                        </a:spcBef>
                        <a:spcAft>
                          <a:spcPts val="0"/>
                        </a:spcAft>
                        <a:tabLst>
                          <a:tab pos="5943600" algn="r"/>
                        </a:tabLst>
                      </a:pPr>
                      <a:r>
                        <a:rPr lang="en-GB" sz="1600" b="1">
                          <a:solidFill>
                            <a:schemeClr val="bg1"/>
                          </a:solidFill>
                          <a:effectLst/>
                          <a:latin typeface="+mj-lt"/>
                          <a:ea typeface="ヒラギノ角ゴ Pro W3"/>
                          <a:cs typeface="Times New Roman" panose="02020603050405020304" pitchFamily="18" charset="0"/>
                        </a:rPr>
                        <a:t>Equal pay for equal work</a:t>
                      </a:r>
                      <a:endParaRPr lang="en-US" sz="160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06450">
                <a:tc>
                  <a:txBody>
                    <a:bodyPr/>
                    <a:lstStyle/>
                    <a:p>
                      <a:pPr marL="0" marR="0" indent="0" algn="l">
                        <a:lnSpc>
                          <a:spcPct val="100000"/>
                        </a:lnSpc>
                        <a:spcBef>
                          <a:spcPts val="0"/>
                        </a:spcBef>
                        <a:spcAft>
                          <a:spcPts val="0"/>
                        </a:spcAft>
                      </a:pPr>
                      <a:r>
                        <a:rPr lang="en-US" sz="1600" b="1" dirty="0" smtClean="0">
                          <a:solidFill>
                            <a:schemeClr val="bg1"/>
                          </a:solidFill>
                          <a:effectLst/>
                          <a:latin typeface="+mj-lt"/>
                          <a:ea typeface="Calibri" panose="020F0502020204030204" pitchFamily="34" charset="0"/>
                          <a:cs typeface="Times New Roman" panose="02020603050405020304" pitchFamily="18" charset="0"/>
                        </a:rPr>
                        <a:t>Right to Property</a:t>
                      </a:r>
                      <a:endParaRPr lang="en-US" sz="1600" b="1"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06450">
                <a:tc>
                  <a:txBody>
                    <a:bodyPr/>
                    <a:lstStyle/>
                    <a:p>
                      <a:pPr marL="0" marR="0" indent="0" algn="l">
                        <a:lnSpc>
                          <a:spcPct val="100000"/>
                        </a:lnSpc>
                        <a:spcBef>
                          <a:spcPts val="0"/>
                        </a:spcBef>
                        <a:spcAft>
                          <a:spcPts val="0"/>
                        </a:spcAft>
                      </a:pPr>
                      <a:r>
                        <a:rPr lang="en-US" sz="1600" b="1" dirty="0" smtClean="0">
                          <a:solidFill>
                            <a:schemeClr val="bg1"/>
                          </a:solidFill>
                          <a:effectLst/>
                          <a:latin typeface="+mj-lt"/>
                          <a:ea typeface="Calibri" panose="020F0502020204030204" pitchFamily="34" charset="0"/>
                          <a:cs typeface="Times New Roman" panose="02020603050405020304" pitchFamily="18" charset="0"/>
                        </a:rPr>
                        <a:t>Freedom from Child Labor</a:t>
                      </a:r>
                      <a:endParaRPr lang="en-US" sz="1600" b="1"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bl>
          </a:graphicData>
        </a:graphic>
      </p:graphicFrame>
    </p:spTree>
    <p:extLst>
      <p:ext uri="{BB962C8B-B14F-4D97-AF65-F5344CB8AC3E}">
        <p14:creationId xmlns:p14="http://schemas.microsoft.com/office/powerpoint/2010/main" val="17913360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4"/>
          <p:cNvSpPr>
            <a:spLocks noGrp="1"/>
          </p:cNvSpPr>
          <p:nvPr>
            <p:ph type="sldNum" sz="quarter" idx="11"/>
          </p:nvPr>
        </p:nvSpPr>
        <p:spPr>
          <a:noFill/>
        </p:spPr>
        <p:txBody>
          <a:bodyPr/>
          <a:lstStyle>
            <a:lvl1pPr eaLnBrk="0" hangingPunct="0">
              <a:spcAft>
                <a:spcPct val="40000"/>
              </a:spcAft>
              <a:buFont typeface="Arial" charset="0"/>
              <a:defRPr sz="2000">
                <a:solidFill>
                  <a:schemeClr val="tx1"/>
                </a:solidFill>
                <a:latin typeface="Verdana" pitchFamily="34" charset="0"/>
              </a:defRPr>
            </a:lvl1pPr>
            <a:lvl2pPr marL="742950" indent="-285750" eaLnBrk="0" hangingPunct="0">
              <a:spcAft>
                <a:spcPct val="40000"/>
              </a:spcAft>
              <a:buSzPct val="90000"/>
              <a:buFont typeface="Arial" charset="0"/>
              <a:buAutoNum type="arabicPeriod"/>
              <a:defRPr sz="2000">
                <a:solidFill>
                  <a:schemeClr val="tx1"/>
                </a:solidFill>
                <a:latin typeface="Verdana" pitchFamily="34" charset="0"/>
              </a:defRPr>
            </a:lvl2pPr>
            <a:lvl3pPr marL="1143000" indent="-228600" eaLnBrk="0" hangingPunct="0">
              <a:spcAft>
                <a:spcPct val="40000"/>
              </a:spcAft>
              <a:defRPr sz="1600">
                <a:solidFill>
                  <a:schemeClr val="tx1"/>
                </a:solidFill>
                <a:latin typeface="Verdana" pitchFamily="34" charset="0"/>
              </a:defRPr>
            </a:lvl3pPr>
            <a:lvl4pPr marL="1600200" indent="-228600" eaLnBrk="0" hangingPunct="0">
              <a:spcAft>
                <a:spcPct val="40000"/>
              </a:spcAft>
              <a:buSzPct val="90000"/>
              <a:buFont typeface="Arial" charset="0"/>
              <a:buAutoNum type="arabicPeriod"/>
              <a:defRPr sz="1600">
                <a:solidFill>
                  <a:schemeClr val="tx1"/>
                </a:solidFill>
                <a:latin typeface="Verdana" pitchFamily="34" charset="0"/>
              </a:defRPr>
            </a:lvl4pPr>
            <a:lvl5pPr marL="2057400" indent="-228600" eaLnBrk="0" hangingPunct="0">
              <a:spcAft>
                <a:spcPct val="40000"/>
              </a:spcAft>
              <a:defRPr sz="1200">
                <a:solidFill>
                  <a:schemeClr val="tx1"/>
                </a:solidFill>
                <a:latin typeface="Verdana" pitchFamily="34" charset="0"/>
              </a:defRPr>
            </a:lvl5pPr>
            <a:lvl6pPr marL="2514600" indent="-228600" eaLnBrk="0" fontAlgn="base" hangingPunct="0">
              <a:spcBef>
                <a:spcPct val="0"/>
              </a:spcBef>
              <a:spcAft>
                <a:spcPct val="40000"/>
              </a:spcAft>
              <a:defRPr sz="1200">
                <a:solidFill>
                  <a:schemeClr val="tx1"/>
                </a:solidFill>
                <a:latin typeface="Verdana" pitchFamily="34" charset="0"/>
              </a:defRPr>
            </a:lvl6pPr>
            <a:lvl7pPr marL="2971800" indent="-228600" eaLnBrk="0" fontAlgn="base" hangingPunct="0">
              <a:spcBef>
                <a:spcPct val="0"/>
              </a:spcBef>
              <a:spcAft>
                <a:spcPct val="40000"/>
              </a:spcAft>
              <a:defRPr sz="1200">
                <a:solidFill>
                  <a:schemeClr val="tx1"/>
                </a:solidFill>
                <a:latin typeface="Verdana" pitchFamily="34" charset="0"/>
              </a:defRPr>
            </a:lvl7pPr>
            <a:lvl8pPr marL="3429000" indent="-228600" eaLnBrk="0" fontAlgn="base" hangingPunct="0">
              <a:spcBef>
                <a:spcPct val="0"/>
              </a:spcBef>
              <a:spcAft>
                <a:spcPct val="40000"/>
              </a:spcAft>
              <a:defRPr sz="1200">
                <a:solidFill>
                  <a:schemeClr val="tx1"/>
                </a:solidFill>
                <a:latin typeface="Verdana" pitchFamily="34" charset="0"/>
              </a:defRPr>
            </a:lvl8pPr>
            <a:lvl9pPr marL="3886200" indent="-228600" eaLnBrk="0" fontAlgn="base" hangingPunct="0">
              <a:spcBef>
                <a:spcPct val="0"/>
              </a:spcBef>
              <a:spcAft>
                <a:spcPct val="40000"/>
              </a:spcAft>
              <a:defRPr sz="1200">
                <a:solidFill>
                  <a:schemeClr val="tx1"/>
                </a:solidFill>
                <a:latin typeface="Verdana" pitchFamily="34" charset="0"/>
              </a:defRPr>
            </a:lvl9pPr>
          </a:lstStyle>
          <a:p>
            <a:pPr eaLnBrk="1" hangingPunct="1">
              <a:spcAft>
                <a:spcPct val="0"/>
              </a:spcAft>
              <a:buFontTx/>
              <a:buNone/>
            </a:pPr>
            <a:fld id="{8AADB4AE-91B1-41FC-AC67-E8036904746A}" type="slidenum">
              <a:rPr lang="en-US" altLang="en-US" sz="1000" smtClean="0">
                <a:latin typeface="Arial" charset="0"/>
              </a:rPr>
              <a:pPr eaLnBrk="1" hangingPunct="1">
                <a:spcAft>
                  <a:spcPct val="0"/>
                </a:spcAft>
                <a:buFontTx/>
                <a:buNone/>
              </a:pPr>
              <a:t>29</a:t>
            </a:fld>
            <a:endParaRPr lang="en-US" altLang="en-US" sz="1000" smtClean="0">
              <a:latin typeface="Arial" charset="0"/>
            </a:endParaRPr>
          </a:p>
        </p:txBody>
      </p:sp>
      <p:sp>
        <p:nvSpPr>
          <p:cNvPr id="12292" name="Rectangle 2"/>
          <p:cNvSpPr>
            <a:spLocks noGrp="1" noChangeArrowheads="1"/>
          </p:cNvSpPr>
          <p:nvPr>
            <p:ph type="title"/>
          </p:nvPr>
        </p:nvSpPr>
        <p:spPr/>
        <p:txBody>
          <a:bodyPr/>
          <a:lstStyle/>
          <a:p>
            <a:pPr eaLnBrk="1" hangingPunct="1"/>
            <a:r>
              <a:rPr lang="en-GB" altLang="en-US" dirty="0" smtClean="0">
                <a:latin typeface="Copperplate Light SSi" panose="020B0500000000000000" pitchFamily="34" charset="0"/>
              </a:rPr>
              <a:t>Findings</a:t>
            </a:r>
            <a:endParaRPr lang="en-GB" altLang="en-US" dirty="0" smtClean="0">
              <a:latin typeface="Copperplate Light SSi" panose="020B0500000000000000" pitchFamily="34" charset="0"/>
            </a:endParaRPr>
          </a:p>
        </p:txBody>
      </p:sp>
      <p:sp>
        <p:nvSpPr>
          <p:cNvPr id="4101" name="Rectangle 3"/>
          <p:cNvSpPr>
            <a:spLocks noGrp="1" noChangeArrowheads="1"/>
          </p:cNvSpPr>
          <p:nvPr>
            <p:ph type="body" idx="1"/>
          </p:nvPr>
        </p:nvSpPr>
        <p:spPr>
          <a:xfrm>
            <a:off x="395288" y="2132856"/>
            <a:ext cx="2692400" cy="4104432"/>
          </a:xfrm>
        </p:spPr>
        <p:txBody>
          <a:bodyPr>
            <a:normAutofit/>
          </a:bodyPr>
          <a:lstStyle/>
          <a:p>
            <a:pPr marL="0" lvl="0" indent="0">
              <a:buNone/>
            </a:pPr>
            <a:r>
              <a:rPr lang="en-US" sz="2400" b="1" dirty="0" smtClean="0"/>
              <a:t>First Rating</a:t>
            </a:r>
          </a:p>
          <a:p>
            <a:pPr lvl="0"/>
            <a:r>
              <a:rPr lang="en-US" altLang="en-US" sz="2400" dirty="0" smtClean="0"/>
              <a:t>Misguided overreliance on sustainability certifications and memberships </a:t>
            </a:r>
          </a:p>
          <a:p>
            <a:pPr lvl="0"/>
            <a:r>
              <a:rPr lang="en-US" altLang="en-US" sz="2400" dirty="0" smtClean="0"/>
              <a:t>Misinterpretation of Multi-Stakeholder Alliances</a:t>
            </a:r>
          </a:p>
          <a:p>
            <a:pPr marL="0" lvl="0" indent="0">
              <a:buNone/>
            </a:pPr>
            <a:endParaRPr lang="en-US" altLang="en-US" sz="2400" dirty="0" smtClean="0"/>
          </a:p>
        </p:txBody>
      </p:sp>
      <p:graphicFrame>
        <p:nvGraphicFramePr>
          <p:cNvPr id="3" name="Table 2"/>
          <p:cNvGraphicFramePr>
            <a:graphicFrameLocks noGrp="1"/>
          </p:cNvGraphicFramePr>
          <p:nvPr>
            <p:extLst>
              <p:ext uri="{D42A27DB-BD31-4B8C-83A1-F6EECF244321}">
                <p14:modId xmlns:p14="http://schemas.microsoft.com/office/powerpoint/2010/main" val="3804684798"/>
              </p:ext>
            </p:extLst>
          </p:nvPr>
        </p:nvGraphicFramePr>
        <p:xfrm>
          <a:off x="3479800" y="242884"/>
          <a:ext cx="5571067" cy="6401443"/>
        </p:xfrm>
        <a:graphic>
          <a:graphicData uri="http://schemas.openxmlformats.org/drawingml/2006/table">
            <a:tbl>
              <a:tblPr firstRow="1" firstCol="1" bandRow="1" bandCol="1"/>
              <a:tblGrid>
                <a:gridCol w="3358095"/>
                <a:gridCol w="752590"/>
                <a:gridCol w="743630"/>
                <a:gridCol w="716752"/>
              </a:tblGrid>
              <a:tr h="715049">
                <a:tc>
                  <a:txBody>
                    <a:bodyPr/>
                    <a:lstStyle/>
                    <a:p>
                      <a:pPr marL="0" marR="0" indent="0" algn="l">
                        <a:lnSpc>
                          <a:spcPct val="100000"/>
                        </a:lnSpc>
                        <a:spcBef>
                          <a:spcPts val="0"/>
                        </a:spcBef>
                        <a:spcAft>
                          <a:spcPts val="0"/>
                        </a:spcAft>
                      </a:pPr>
                      <a:r>
                        <a:rPr lang="en-GB" sz="1600" b="1" dirty="0">
                          <a:solidFill>
                            <a:schemeClr val="bg1"/>
                          </a:solidFill>
                          <a:effectLst/>
                          <a:latin typeface="+mj-lt"/>
                          <a:ea typeface="Times New Roman" panose="02020603050405020304" pitchFamily="18" charset="0"/>
                          <a:cs typeface="Times New Roman" panose="02020603050405020304" pitchFamily="18" charset="0"/>
                        </a:rPr>
                        <a:t/>
                      </a:r>
                      <a:br>
                        <a:rPr lang="en-GB" sz="1600" b="1" dirty="0">
                          <a:solidFill>
                            <a:schemeClr val="bg1"/>
                          </a:solidFill>
                          <a:effectLst/>
                          <a:latin typeface="+mj-lt"/>
                          <a:ea typeface="Times New Roman" panose="02020603050405020304" pitchFamily="18" charset="0"/>
                          <a:cs typeface="Times New Roman" panose="02020603050405020304" pitchFamily="18" charset="0"/>
                        </a:rPr>
                      </a:br>
                      <a:r>
                        <a:rPr lang="en-GB" sz="1600" b="1" dirty="0">
                          <a:solidFill>
                            <a:schemeClr val="bg1"/>
                          </a:solidFill>
                          <a:effectLst/>
                          <a:latin typeface="+mj-lt"/>
                          <a:ea typeface="ヒラギノ角ゴ Pro W3"/>
                          <a:cs typeface="Times New Roman" panose="02020603050405020304" pitchFamily="18" charset="0"/>
                        </a:rPr>
                        <a:t>Right</a:t>
                      </a:r>
                      <a:endParaRPr lang="en-US" sz="1600" b="1"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indent="0" algn="ctr">
                        <a:lnSpc>
                          <a:spcPct val="100000"/>
                        </a:lnSpc>
                        <a:spcBef>
                          <a:spcPts val="0"/>
                        </a:spcBef>
                        <a:spcAft>
                          <a:spcPts val="0"/>
                        </a:spcAft>
                      </a:pPr>
                      <a:r>
                        <a:rPr lang="en-GB" sz="1400" b="1" dirty="0">
                          <a:solidFill>
                            <a:schemeClr val="bg1"/>
                          </a:solidFill>
                          <a:effectLst/>
                          <a:latin typeface="+mj-lt"/>
                          <a:ea typeface="ヒラギノ角ゴ Pro W3"/>
                          <a:cs typeface="Times New Roman" panose="02020603050405020304" pitchFamily="18" charset="0"/>
                        </a:rPr>
                        <a:t>Green Resources</a:t>
                      </a:r>
                      <a:endParaRPr lang="en-US" sz="1400" b="1" dirty="0">
                        <a:solidFill>
                          <a:schemeClr val="bg1"/>
                        </a:solidFill>
                        <a:effectLst/>
                        <a:latin typeface="+mj-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indent="0" algn="ctr">
                        <a:lnSpc>
                          <a:spcPct val="100000"/>
                        </a:lnSpc>
                        <a:spcBef>
                          <a:spcPts val="0"/>
                        </a:spcBef>
                        <a:spcAft>
                          <a:spcPts val="0"/>
                        </a:spcAft>
                      </a:pPr>
                      <a:r>
                        <a:rPr lang="en-GB" sz="1400" b="1" dirty="0">
                          <a:solidFill>
                            <a:schemeClr val="bg1"/>
                          </a:solidFill>
                          <a:effectLst/>
                          <a:latin typeface="+mj-lt"/>
                          <a:ea typeface="ヒラギノ角ゴ Pro W3"/>
                          <a:cs typeface="Times New Roman" panose="02020603050405020304" pitchFamily="18" charset="0"/>
                        </a:rPr>
                        <a:t>Dole</a:t>
                      </a:r>
                      <a:endParaRPr lang="en-US" sz="1400" b="1"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indent="0" algn="ctr">
                        <a:lnSpc>
                          <a:spcPct val="100000"/>
                        </a:lnSpc>
                        <a:spcBef>
                          <a:spcPts val="0"/>
                        </a:spcBef>
                        <a:spcAft>
                          <a:spcPts val="0"/>
                        </a:spcAft>
                      </a:pPr>
                      <a:r>
                        <a:rPr lang="en-US" sz="1400" b="1" dirty="0" smtClean="0">
                          <a:solidFill>
                            <a:schemeClr val="bg1"/>
                          </a:solidFill>
                          <a:effectLst/>
                          <a:latin typeface="+mj-lt"/>
                          <a:ea typeface="Calibri" panose="020F0502020204030204" pitchFamily="34" charset="0"/>
                          <a:cs typeface="Times New Roman" panose="02020603050405020304" pitchFamily="18" charset="0"/>
                        </a:rPr>
                        <a:t>KLK</a:t>
                      </a:r>
                      <a:endParaRPr lang="en-US" sz="1400" b="1"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r>
              <a:tr h="306450">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Food</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r>
                        <a:rPr lang="en-GB" sz="1400" dirty="0">
                          <a:solidFill>
                            <a:srgbClr val="FF6600"/>
                          </a:solidFill>
                          <a:effectLst/>
                          <a:latin typeface="+mj-lt"/>
                          <a:ea typeface="ヒラギノ角ゴ Pro W3"/>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8008"/>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450">
                <a:tc rowSpan="2">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Water (community</a:t>
                      </a:r>
                      <a:r>
                        <a:rPr lang="en-GB" sz="1600" b="1" dirty="0" smtClean="0">
                          <a:solidFill>
                            <a:schemeClr val="bg1"/>
                          </a:solidFill>
                          <a:effectLst/>
                          <a:latin typeface="+mj-lt"/>
                          <a:ea typeface="ヒラギノ角ゴ Pro W3"/>
                          <a:cs typeface="Times New Roman" panose="02020603050405020304" pitchFamily="18" charset="0"/>
                        </a:rPr>
                        <a:t>/</a:t>
                      </a:r>
                    </a:p>
                    <a:p>
                      <a:pPr marL="0" marR="0" indent="0" algn="l">
                        <a:lnSpc>
                          <a:spcPct val="100000"/>
                        </a:lnSpc>
                        <a:spcBef>
                          <a:spcPts val="0"/>
                        </a:spcBef>
                        <a:spcAft>
                          <a:spcPts val="0"/>
                        </a:spcAft>
                        <a:tabLst>
                          <a:tab pos="5943600" algn="r"/>
                        </a:tabLst>
                      </a:pPr>
                      <a:r>
                        <a:rPr lang="en-GB" sz="1600" b="1" dirty="0" smtClean="0">
                          <a:solidFill>
                            <a:schemeClr val="bg1"/>
                          </a:solidFill>
                          <a:effectLst/>
                          <a:latin typeface="+mj-lt"/>
                          <a:ea typeface="ヒラギノ角ゴ Pro W3"/>
                          <a:cs typeface="Times New Roman" panose="02020603050405020304" pitchFamily="18" charset="0"/>
                        </a:rPr>
                        <a:t>                            workforce)</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r>
                        <a:rPr lang="en-GB" sz="1400" dirty="0">
                          <a:solidFill>
                            <a:srgbClr val="000000"/>
                          </a:solidFill>
                          <a:effectLst/>
                          <a:latin typeface="+mj-lt"/>
                          <a:ea typeface="ヒラギノ角ゴ Pro W3"/>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06808">
                <a:tc vMerge="1">
                  <a:txBody>
                    <a:bodyPr/>
                    <a:lstStyle/>
                    <a:p>
                      <a:endParaRPr lang="en-US"/>
                    </a:p>
                  </a:txBody>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06450">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a Clean Environment</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13306">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a:t>
                      </a:r>
                      <a:r>
                        <a:rPr lang="en-GB" sz="1600" b="1" dirty="0" err="1" smtClean="0">
                          <a:solidFill>
                            <a:schemeClr val="bg1"/>
                          </a:solidFill>
                          <a:effectLst/>
                          <a:latin typeface="+mj-lt"/>
                          <a:ea typeface="ヒラギノ角ゴ Pro W3"/>
                          <a:cs typeface="Times New Roman" panose="02020603050405020304" pitchFamily="18" charset="0"/>
                        </a:rPr>
                        <a:t>Favorable</a:t>
                      </a:r>
                      <a:r>
                        <a:rPr lang="en-GB" sz="1600" b="1" dirty="0" smtClean="0">
                          <a:solidFill>
                            <a:schemeClr val="bg1"/>
                          </a:solidFill>
                          <a:effectLst/>
                          <a:latin typeface="+mj-lt"/>
                          <a:ea typeface="ヒラギノ角ゴ Pro W3"/>
                          <a:cs typeface="Times New Roman" panose="02020603050405020304" pitchFamily="18" charset="0"/>
                        </a:rPr>
                        <a:t> </a:t>
                      </a:r>
                      <a:r>
                        <a:rPr lang="en-GB" sz="1600" b="1" dirty="0">
                          <a:solidFill>
                            <a:schemeClr val="bg1"/>
                          </a:solidFill>
                          <a:effectLst/>
                          <a:latin typeface="+mj-lt"/>
                          <a:ea typeface="ヒラギノ角ゴ Pro W3"/>
                          <a:cs typeface="Times New Roman" panose="02020603050405020304" pitchFamily="18" charset="0"/>
                        </a:rPr>
                        <a:t>Working Conditions</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indent="0" algn="l">
                        <a:lnSpc>
                          <a:spcPct val="100000"/>
                        </a:lnSpc>
                        <a:spcBef>
                          <a:spcPts val="0"/>
                        </a:spcBef>
                        <a:spcAft>
                          <a:spcPts val="0"/>
                        </a:spcAft>
                      </a:pPr>
                      <a:endParaRPr lang="en-US" sz="140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37888">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Belong to a Trade Union, </a:t>
                      </a:r>
                      <a:endParaRPr lang="en-GB" sz="1600" b="1" dirty="0" smtClean="0">
                        <a:solidFill>
                          <a:schemeClr val="bg1"/>
                        </a:solidFill>
                        <a:effectLst/>
                        <a:latin typeface="+mj-lt"/>
                        <a:ea typeface="ヒラギノ角ゴ Pro W3"/>
                        <a:cs typeface="Times New Roman" panose="02020603050405020304" pitchFamily="18" charset="0"/>
                      </a:endParaRPr>
                    </a:p>
                    <a:p>
                      <a:pPr marL="0" marR="0" indent="0" algn="l">
                        <a:lnSpc>
                          <a:spcPct val="100000"/>
                        </a:lnSpc>
                        <a:spcBef>
                          <a:spcPts val="0"/>
                        </a:spcBef>
                        <a:spcAft>
                          <a:spcPts val="0"/>
                        </a:spcAft>
                        <a:tabLst>
                          <a:tab pos="5943600" algn="r"/>
                        </a:tabLst>
                      </a:pPr>
                      <a:r>
                        <a:rPr lang="en-GB" sz="1600" b="1" dirty="0" smtClean="0">
                          <a:solidFill>
                            <a:schemeClr val="bg1"/>
                          </a:solidFill>
                          <a:effectLst/>
                          <a:latin typeface="+mj-lt"/>
                          <a:ea typeface="ヒラギノ角ゴ Pro W3"/>
                          <a:cs typeface="Times New Roman" panose="02020603050405020304" pitchFamily="18" charset="0"/>
                        </a:rPr>
                        <a:t>Right </a:t>
                      </a:r>
                      <a:r>
                        <a:rPr lang="en-GB" sz="1600" b="1" dirty="0">
                          <a:solidFill>
                            <a:schemeClr val="bg1"/>
                          </a:solidFill>
                          <a:effectLst/>
                          <a:latin typeface="+mj-lt"/>
                          <a:ea typeface="ヒラギノ角ゴ Pro W3"/>
                          <a:cs typeface="Times New Roman" panose="02020603050405020304" pitchFamily="18" charset="0"/>
                        </a:rPr>
                        <a:t>to Strike</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indent="0" algn="l">
                        <a:lnSpc>
                          <a:spcPct val="100000"/>
                        </a:lnSpc>
                        <a:spcBef>
                          <a:spcPts val="0"/>
                        </a:spcBef>
                        <a:spcAft>
                          <a:spcPts val="0"/>
                        </a:spcAft>
                      </a:pPr>
                      <a:endParaRPr lang="en-US" sz="140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31010">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Just </a:t>
                      </a:r>
                      <a:r>
                        <a:rPr lang="en-GB" sz="1600" b="1" dirty="0" smtClean="0">
                          <a:solidFill>
                            <a:schemeClr val="bg1"/>
                          </a:solidFill>
                          <a:effectLst/>
                          <a:latin typeface="+mj-lt"/>
                          <a:ea typeface="ヒラギノ角ゴ Pro W3"/>
                          <a:cs typeface="Times New Roman" panose="02020603050405020304" pitchFamily="18" charset="0"/>
                        </a:rPr>
                        <a:t>Remuneration</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13306">
                <a:tc rowSpan="2">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an Adequate Standard of Living (employees/ roadside inhabitants)</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06450">
                <a:tc vMerge="1">
                  <a:txBody>
                    <a:bodyPr/>
                    <a:lstStyle/>
                    <a:p>
                      <a:endParaRPr lang="en-US"/>
                    </a:p>
                  </a:txBody>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06450">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a:t>
                      </a:r>
                      <a:r>
                        <a:rPr lang="en-GB" sz="1600" b="1" dirty="0" smtClean="0">
                          <a:solidFill>
                            <a:schemeClr val="bg1"/>
                          </a:solidFill>
                          <a:effectLst/>
                          <a:latin typeface="+mj-lt"/>
                          <a:ea typeface="ヒラギノ角ゴ Pro W3"/>
                          <a:cs typeface="Times New Roman" panose="02020603050405020304" pitchFamily="18" charset="0"/>
                        </a:rPr>
                        <a:t>Housing (Communities/</a:t>
                      </a:r>
                    </a:p>
                    <a:p>
                      <a:pPr marL="0" marR="0" indent="0" algn="l">
                        <a:lnSpc>
                          <a:spcPct val="100000"/>
                        </a:lnSpc>
                        <a:spcBef>
                          <a:spcPts val="0"/>
                        </a:spcBef>
                        <a:spcAft>
                          <a:spcPts val="0"/>
                        </a:spcAft>
                        <a:tabLst>
                          <a:tab pos="5943600" algn="r"/>
                        </a:tabLst>
                      </a:pPr>
                      <a:r>
                        <a:rPr lang="en-GB" sz="1600" b="1" dirty="0" smtClean="0">
                          <a:solidFill>
                            <a:schemeClr val="bg1"/>
                          </a:solidFill>
                          <a:effectLst/>
                          <a:latin typeface="+mj-lt"/>
                          <a:ea typeface="Calibri" panose="020F0502020204030204" pitchFamily="34" charset="0"/>
                          <a:cs typeface="Times New Roman" panose="02020603050405020304" pitchFamily="18" charset="0"/>
                        </a:rPr>
                        <a:t>                                 Dormitories</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06450">
                <a:tc rowSpan="2">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Health (General</a:t>
                      </a:r>
                      <a:r>
                        <a:rPr lang="en-GB" sz="1600" b="1" dirty="0" smtClean="0">
                          <a:solidFill>
                            <a:schemeClr val="bg1"/>
                          </a:solidFill>
                          <a:effectLst/>
                          <a:latin typeface="+mj-lt"/>
                          <a:ea typeface="ヒラギノ角ゴ Pro W3"/>
                          <a:cs typeface="Times New Roman" panose="02020603050405020304" pitchFamily="18" charset="0"/>
                        </a:rPr>
                        <a:t>/</a:t>
                      </a:r>
                    </a:p>
                    <a:p>
                      <a:pPr marL="0" marR="0" indent="0" algn="l">
                        <a:lnSpc>
                          <a:spcPct val="100000"/>
                        </a:lnSpc>
                        <a:spcBef>
                          <a:spcPts val="0"/>
                        </a:spcBef>
                        <a:spcAft>
                          <a:spcPts val="0"/>
                        </a:spcAft>
                        <a:tabLst>
                          <a:tab pos="5943600" algn="r"/>
                        </a:tabLst>
                      </a:pPr>
                      <a:r>
                        <a:rPr lang="en-GB" sz="1600" b="1" dirty="0" smtClean="0">
                          <a:solidFill>
                            <a:schemeClr val="bg1"/>
                          </a:solidFill>
                          <a:effectLst/>
                          <a:latin typeface="+mj-lt"/>
                          <a:ea typeface="ヒラギノ角ゴ Pro W3"/>
                          <a:cs typeface="Times New Roman" panose="02020603050405020304" pitchFamily="18" charset="0"/>
                        </a:rPr>
                        <a:t>                               HIV</a:t>
                      </a:r>
                      <a:r>
                        <a:rPr lang="en-GB" sz="1600" b="1" dirty="0">
                          <a:solidFill>
                            <a:schemeClr val="bg1"/>
                          </a:solidFill>
                          <a:effectLst/>
                          <a:latin typeface="+mj-lt"/>
                          <a:ea typeface="ヒラギノ角ゴ Pro W3"/>
                          <a:cs typeface="Times New Roman" panose="02020603050405020304" pitchFamily="18" charset="0"/>
                        </a:rPr>
                        <a:t>)</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06450">
                <a:tc vMerge="1">
                  <a:txBody>
                    <a:bodyPr/>
                    <a:lstStyle/>
                    <a:p>
                      <a:endParaRPr lang="en-US"/>
                    </a:p>
                  </a:txBody>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450">
                <a:tc>
                  <a:txBody>
                    <a:bodyPr/>
                    <a:lstStyle/>
                    <a:p>
                      <a:pPr marL="0" marR="0" indent="0" algn="l">
                        <a:lnSpc>
                          <a:spcPct val="100000"/>
                        </a:lnSpc>
                        <a:spcBef>
                          <a:spcPts val="0"/>
                        </a:spcBef>
                        <a:spcAft>
                          <a:spcPts val="0"/>
                        </a:spcAft>
                        <a:tabLst>
                          <a:tab pos="5943600" algn="r"/>
                        </a:tabLst>
                      </a:pPr>
                      <a:r>
                        <a:rPr lang="en-GB" sz="1600" b="1">
                          <a:solidFill>
                            <a:schemeClr val="bg1"/>
                          </a:solidFill>
                          <a:effectLst/>
                          <a:latin typeface="+mj-lt"/>
                          <a:ea typeface="ヒラギノ角ゴ Pro W3"/>
                          <a:cs typeface="Times New Roman" panose="02020603050405020304" pitchFamily="18" charset="0"/>
                        </a:rPr>
                        <a:t>Non-discrimination</a:t>
                      </a:r>
                      <a:endParaRPr lang="en-US" sz="160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06450">
                <a:tc>
                  <a:txBody>
                    <a:bodyPr/>
                    <a:lstStyle/>
                    <a:p>
                      <a:pPr marL="0" marR="0" indent="0" algn="l">
                        <a:lnSpc>
                          <a:spcPct val="100000"/>
                        </a:lnSpc>
                        <a:spcBef>
                          <a:spcPts val="0"/>
                        </a:spcBef>
                        <a:spcAft>
                          <a:spcPts val="0"/>
                        </a:spcAft>
                        <a:tabLst>
                          <a:tab pos="5943600" algn="r"/>
                        </a:tabLst>
                      </a:pPr>
                      <a:r>
                        <a:rPr lang="en-GB" sz="1600" b="1">
                          <a:solidFill>
                            <a:schemeClr val="bg1"/>
                          </a:solidFill>
                          <a:effectLst/>
                          <a:latin typeface="+mj-lt"/>
                          <a:ea typeface="ヒラギノ角ゴ Pro W3"/>
                          <a:cs typeface="Times New Roman" panose="02020603050405020304" pitchFamily="18" charset="0"/>
                        </a:rPr>
                        <a:t>Equal pay for equal work</a:t>
                      </a:r>
                      <a:endParaRPr lang="en-US" sz="160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06450">
                <a:tc>
                  <a:txBody>
                    <a:bodyPr/>
                    <a:lstStyle/>
                    <a:p>
                      <a:pPr marL="0" marR="0" indent="0" algn="l">
                        <a:lnSpc>
                          <a:spcPct val="100000"/>
                        </a:lnSpc>
                        <a:spcBef>
                          <a:spcPts val="0"/>
                        </a:spcBef>
                        <a:spcAft>
                          <a:spcPts val="0"/>
                        </a:spcAft>
                      </a:pPr>
                      <a:r>
                        <a:rPr lang="en-US" sz="1600" b="1" dirty="0" smtClean="0">
                          <a:solidFill>
                            <a:schemeClr val="bg1"/>
                          </a:solidFill>
                          <a:effectLst/>
                          <a:latin typeface="+mj-lt"/>
                          <a:ea typeface="Calibri" panose="020F0502020204030204" pitchFamily="34" charset="0"/>
                          <a:cs typeface="Times New Roman" panose="02020603050405020304" pitchFamily="18" charset="0"/>
                        </a:rPr>
                        <a:t>Right to Property</a:t>
                      </a:r>
                      <a:endParaRPr lang="en-US" sz="1600" b="1"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06450">
                <a:tc>
                  <a:txBody>
                    <a:bodyPr/>
                    <a:lstStyle/>
                    <a:p>
                      <a:pPr marL="0" marR="0" indent="0" algn="l">
                        <a:lnSpc>
                          <a:spcPct val="100000"/>
                        </a:lnSpc>
                        <a:spcBef>
                          <a:spcPts val="0"/>
                        </a:spcBef>
                        <a:spcAft>
                          <a:spcPts val="0"/>
                        </a:spcAft>
                      </a:pPr>
                      <a:r>
                        <a:rPr lang="en-US" sz="1600" b="1" dirty="0" smtClean="0">
                          <a:solidFill>
                            <a:schemeClr val="bg1"/>
                          </a:solidFill>
                          <a:effectLst/>
                          <a:latin typeface="+mj-lt"/>
                          <a:ea typeface="Calibri" panose="020F0502020204030204" pitchFamily="34" charset="0"/>
                          <a:cs typeface="Times New Roman" panose="02020603050405020304" pitchFamily="18" charset="0"/>
                        </a:rPr>
                        <a:t>Freedom from Child Labor</a:t>
                      </a:r>
                      <a:endParaRPr lang="en-US" sz="1600" b="1"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bl>
          </a:graphicData>
        </a:graphic>
      </p:graphicFrame>
      <p:sp>
        <p:nvSpPr>
          <p:cNvPr id="2" name="Rectangle 1"/>
          <p:cNvSpPr/>
          <p:nvPr/>
        </p:nvSpPr>
        <p:spPr>
          <a:xfrm>
            <a:off x="3479800" y="1278467"/>
            <a:ext cx="5571067" cy="965200"/>
          </a:xfrm>
          <a:prstGeom prst="rect">
            <a:avLst/>
          </a:prstGeom>
          <a:noFill/>
          <a:ln w="38100">
            <a:solidFill>
              <a:srgbClr val="A92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srcRect l="12593" r="12572"/>
          <a:stretch/>
        </p:blipFill>
        <p:spPr>
          <a:xfrm>
            <a:off x="7606467" y="1340768"/>
            <a:ext cx="709631" cy="840598"/>
          </a:xfrm>
          <a:prstGeom prst="rect">
            <a:avLst/>
          </a:prstGeom>
        </p:spPr>
      </p:pic>
      <p:pic>
        <p:nvPicPr>
          <p:cNvPr id="14340" name="Picture 4" descr="http://d2ouvy59p0dg6k.cloudfront.net/img/rspo_trademark_logo_48209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20312" y="1392688"/>
            <a:ext cx="730555" cy="740168"/>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pbs.twimg.com/profile_images/656485295911628801/Kh4Q_Ab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3414" y="1258344"/>
            <a:ext cx="1198416" cy="1198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87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342"/>
                                        </p:tgtEl>
                                        <p:attrNameLst>
                                          <p:attrName>style.visibility</p:attrName>
                                        </p:attrNameLst>
                                      </p:cBhvr>
                                      <p:to>
                                        <p:strVal val="visible"/>
                                      </p:to>
                                    </p:set>
                                    <p:anim calcmode="lin" valueType="num">
                                      <p:cBhvr>
                                        <p:cTn id="7" dur="1000" fill="hold"/>
                                        <p:tgtEl>
                                          <p:spTgt spid="14342"/>
                                        </p:tgtEl>
                                        <p:attrNameLst>
                                          <p:attrName>ppt_w</p:attrName>
                                        </p:attrNameLst>
                                      </p:cBhvr>
                                      <p:tavLst>
                                        <p:tav tm="0">
                                          <p:val>
                                            <p:fltVal val="0"/>
                                          </p:val>
                                        </p:tav>
                                        <p:tav tm="100000">
                                          <p:val>
                                            <p:strVal val="#ppt_w"/>
                                          </p:val>
                                        </p:tav>
                                      </p:tavLst>
                                    </p:anim>
                                    <p:anim calcmode="lin" valueType="num">
                                      <p:cBhvr>
                                        <p:cTn id="8" dur="1000" fill="hold"/>
                                        <p:tgtEl>
                                          <p:spTgt spid="14342"/>
                                        </p:tgtEl>
                                        <p:attrNameLst>
                                          <p:attrName>ppt_h</p:attrName>
                                        </p:attrNameLst>
                                      </p:cBhvr>
                                      <p:tavLst>
                                        <p:tav tm="0">
                                          <p:val>
                                            <p:fltVal val="0"/>
                                          </p:val>
                                        </p:tav>
                                        <p:tav tm="100000">
                                          <p:val>
                                            <p:strVal val="#ppt_h"/>
                                          </p:val>
                                        </p:tav>
                                      </p:tavLst>
                                    </p:anim>
                                    <p:anim calcmode="lin" valueType="num">
                                      <p:cBhvr>
                                        <p:cTn id="9" dur="1000" fill="hold"/>
                                        <p:tgtEl>
                                          <p:spTgt spid="14342"/>
                                        </p:tgtEl>
                                        <p:attrNameLst>
                                          <p:attrName>style.rotation</p:attrName>
                                        </p:attrNameLst>
                                      </p:cBhvr>
                                      <p:tavLst>
                                        <p:tav tm="0">
                                          <p:val>
                                            <p:fltVal val="90"/>
                                          </p:val>
                                        </p:tav>
                                        <p:tav tm="100000">
                                          <p:val>
                                            <p:fltVal val="0"/>
                                          </p:val>
                                        </p:tav>
                                      </p:tavLst>
                                    </p:anim>
                                    <p:animEffect transition="in" filter="fade">
                                      <p:cBhvr>
                                        <p:cTn id="10" dur="1000"/>
                                        <p:tgtEl>
                                          <p:spTgt spid="1434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4340"/>
                                        </p:tgtEl>
                                        <p:attrNameLst>
                                          <p:attrName>style.visibility</p:attrName>
                                        </p:attrNameLst>
                                      </p:cBhvr>
                                      <p:to>
                                        <p:strVal val="visible"/>
                                      </p:to>
                                    </p:set>
                                    <p:anim calcmode="lin" valueType="num">
                                      <p:cBhvr>
                                        <p:cTn id="23" dur="1000" fill="hold"/>
                                        <p:tgtEl>
                                          <p:spTgt spid="14340"/>
                                        </p:tgtEl>
                                        <p:attrNameLst>
                                          <p:attrName>ppt_w</p:attrName>
                                        </p:attrNameLst>
                                      </p:cBhvr>
                                      <p:tavLst>
                                        <p:tav tm="0">
                                          <p:val>
                                            <p:fltVal val="0"/>
                                          </p:val>
                                        </p:tav>
                                        <p:tav tm="100000">
                                          <p:val>
                                            <p:strVal val="#ppt_w"/>
                                          </p:val>
                                        </p:tav>
                                      </p:tavLst>
                                    </p:anim>
                                    <p:anim calcmode="lin" valueType="num">
                                      <p:cBhvr>
                                        <p:cTn id="24" dur="1000" fill="hold"/>
                                        <p:tgtEl>
                                          <p:spTgt spid="14340"/>
                                        </p:tgtEl>
                                        <p:attrNameLst>
                                          <p:attrName>ppt_h</p:attrName>
                                        </p:attrNameLst>
                                      </p:cBhvr>
                                      <p:tavLst>
                                        <p:tav tm="0">
                                          <p:val>
                                            <p:fltVal val="0"/>
                                          </p:val>
                                        </p:tav>
                                        <p:tav tm="100000">
                                          <p:val>
                                            <p:strVal val="#ppt_h"/>
                                          </p:val>
                                        </p:tav>
                                      </p:tavLst>
                                    </p:anim>
                                    <p:anim calcmode="lin" valueType="num">
                                      <p:cBhvr>
                                        <p:cTn id="25" dur="1000" fill="hold"/>
                                        <p:tgtEl>
                                          <p:spTgt spid="14340"/>
                                        </p:tgtEl>
                                        <p:attrNameLst>
                                          <p:attrName>style.rotation</p:attrName>
                                        </p:attrNameLst>
                                      </p:cBhvr>
                                      <p:tavLst>
                                        <p:tav tm="0">
                                          <p:val>
                                            <p:fltVal val="90"/>
                                          </p:val>
                                        </p:tav>
                                        <p:tav tm="100000">
                                          <p:val>
                                            <p:fltVal val="0"/>
                                          </p:val>
                                        </p:tav>
                                      </p:tavLst>
                                    </p:anim>
                                    <p:animEffect transition="in" filter="fade">
                                      <p:cBhvr>
                                        <p:cTn id="26" dur="1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398307" cy="1325563"/>
          </a:xfrm>
        </p:spPr>
        <p:txBody>
          <a:bodyPr/>
          <a:lstStyle/>
          <a:p>
            <a:r>
              <a:rPr lang="en-US" dirty="0" smtClean="0">
                <a:latin typeface="Copperplate Light SSi" panose="020B0500000000000000" pitchFamily="34" charset="0"/>
              </a:rPr>
              <a:t>Access Documents Online</a:t>
            </a:r>
            <a:endParaRPr lang="en-US" dirty="0">
              <a:latin typeface="Copperplate Light SSi" panose="020B0500000000000000" pitchFamily="34" charset="0"/>
            </a:endParaRPr>
          </a:p>
        </p:txBody>
      </p:sp>
      <p:cxnSp>
        <p:nvCxnSpPr>
          <p:cNvPr id="3" name="Straight Connector 2"/>
          <p:cNvCxnSpPr/>
          <p:nvPr/>
        </p:nvCxnSpPr>
        <p:spPr>
          <a:xfrm rot="5400000">
            <a:off x="800894" y="3879056"/>
            <a:ext cx="4572000" cy="1588"/>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4" name="Rectangle 3"/>
          <p:cNvSpPr txBox="1">
            <a:spLocks noChangeArrowheads="1"/>
          </p:cNvSpPr>
          <p:nvPr/>
        </p:nvSpPr>
        <p:spPr>
          <a:xfrm>
            <a:off x="261257" y="1593849"/>
            <a:ext cx="2824843" cy="501105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altLang="en-US" dirty="0" smtClean="0"/>
              <a:t>Dole Costa Rica Pineapple HRIA</a:t>
            </a:r>
            <a:endParaRPr lang="en-US" altLang="en-US" dirty="0"/>
          </a:p>
          <a:p>
            <a:pPr>
              <a:spcAft>
                <a:spcPts val="1200"/>
              </a:spcAft>
            </a:pPr>
            <a:r>
              <a:rPr lang="en-US" altLang="en-US" dirty="0" smtClean="0"/>
              <a:t>KLK Liberia Palm Oil HRIA</a:t>
            </a:r>
            <a:endParaRPr lang="en-US" altLang="en-US" dirty="0"/>
          </a:p>
          <a:p>
            <a:pPr>
              <a:spcAft>
                <a:spcPts val="1200"/>
              </a:spcAft>
            </a:pPr>
            <a:r>
              <a:rPr lang="en-US" altLang="en-US" dirty="0" smtClean="0"/>
              <a:t>Green Resources Tanzania Pine HRIA</a:t>
            </a:r>
          </a:p>
          <a:p>
            <a:pPr>
              <a:spcAft>
                <a:spcPts val="1200"/>
              </a:spcAft>
            </a:pPr>
            <a:r>
              <a:rPr lang="en-US" altLang="en-US" dirty="0" smtClean="0"/>
              <a:t>Methodology</a:t>
            </a:r>
            <a:endParaRPr lang="en-GB" altLang="en-US" dirty="0"/>
          </a:p>
        </p:txBody>
      </p:sp>
      <p:sp>
        <p:nvSpPr>
          <p:cNvPr id="5" name="Rectangle 3"/>
          <p:cNvSpPr txBox="1">
            <a:spLocks noChangeArrowheads="1"/>
          </p:cNvSpPr>
          <p:nvPr/>
        </p:nvSpPr>
        <p:spPr>
          <a:xfrm>
            <a:off x="3018064" y="1593849"/>
            <a:ext cx="5685065" cy="501105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altLang="en-US" dirty="0" smtClean="0">
                <a:hlinkClick r:id="rId3"/>
              </a:rPr>
              <a:t>http://nomogaia.org/2010/12/dole-fresh-fruit-hria-sample/</a:t>
            </a:r>
            <a:endParaRPr lang="en-US" altLang="en-US" dirty="0" smtClean="0"/>
          </a:p>
          <a:p>
            <a:pPr>
              <a:spcAft>
                <a:spcPts val="1200"/>
              </a:spcAft>
            </a:pPr>
            <a:r>
              <a:rPr lang="en-US" altLang="en-US" dirty="0" smtClean="0">
                <a:hlinkClick r:id="rId4"/>
              </a:rPr>
              <a:t>http://nomogaia.org/2016/10/equatorial-palm-oil-hrra/</a:t>
            </a:r>
            <a:r>
              <a:rPr lang="en-US" altLang="en-US" dirty="0" smtClean="0"/>
              <a:t> </a:t>
            </a:r>
          </a:p>
          <a:p>
            <a:r>
              <a:rPr lang="en-US" altLang="en-US" dirty="0" smtClean="0">
                <a:hlinkClick r:id="rId5"/>
              </a:rPr>
              <a:t>http://nomogaia.org/2009/10/green-resources-uchinidle-tree-farm-tanzania/</a:t>
            </a:r>
            <a:endParaRPr lang="en-US" altLang="en-US" dirty="0" smtClean="0"/>
          </a:p>
          <a:p>
            <a:pPr marL="0" indent="0">
              <a:buNone/>
            </a:pPr>
            <a:endParaRPr lang="en-US" altLang="en-US" dirty="0" smtClean="0"/>
          </a:p>
          <a:p>
            <a:pPr>
              <a:spcAft>
                <a:spcPts val="1200"/>
              </a:spcAft>
            </a:pPr>
            <a:r>
              <a:rPr lang="en-US" altLang="en-US" dirty="0" smtClean="0">
                <a:hlinkClick r:id="rId6"/>
              </a:rPr>
              <a:t>http://nomogaia.org/tools/</a:t>
            </a:r>
            <a:r>
              <a:rPr lang="en-US" altLang="en-US" dirty="0" smtClean="0"/>
              <a:t> </a:t>
            </a:r>
            <a:endParaRPr lang="en-GB" altLang="en-US" dirty="0"/>
          </a:p>
        </p:txBody>
      </p:sp>
    </p:spTree>
    <p:extLst>
      <p:ext uri="{BB962C8B-B14F-4D97-AF65-F5344CB8AC3E}">
        <p14:creationId xmlns:p14="http://schemas.microsoft.com/office/powerpoint/2010/main" val="35844445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4"/>
          <p:cNvSpPr>
            <a:spLocks noGrp="1"/>
          </p:cNvSpPr>
          <p:nvPr>
            <p:ph type="sldNum" sz="quarter" idx="11"/>
          </p:nvPr>
        </p:nvSpPr>
        <p:spPr>
          <a:noFill/>
        </p:spPr>
        <p:txBody>
          <a:bodyPr/>
          <a:lstStyle>
            <a:lvl1pPr eaLnBrk="0" hangingPunct="0">
              <a:spcAft>
                <a:spcPct val="40000"/>
              </a:spcAft>
              <a:buFont typeface="Arial" charset="0"/>
              <a:defRPr sz="2000">
                <a:solidFill>
                  <a:schemeClr val="tx1"/>
                </a:solidFill>
                <a:latin typeface="Verdana" pitchFamily="34" charset="0"/>
              </a:defRPr>
            </a:lvl1pPr>
            <a:lvl2pPr marL="742950" indent="-285750" eaLnBrk="0" hangingPunct="0">
              <a:spcAft>
                <a:spcPct val="40000"/>
              </a:spcAft>
              <a:buSzPct val="90000"/>
              <a:buFont typeface="Arial" charset="0"/>
              <a:buAutoNum type="arabicPeriod"/>
              <a:defRPr sz="2000">
                <a:solidFill>
                  <a:schemeClr val="tx1"/>
                </a:solidFill>
                <a:latin typeface="Verdana" pitchFamily="34" charset="0"/>
              </a:defRPr>
            </a:lvl2pPr>
            <a:lvl3pPr marL="1143000" indent="-228600" eaLnBrk="0" hangingPunct="0">
              <a:spcAft>
                <a:spcPct val="40000"/>
              </a:spcAft>
              <a:defRPr sz="1600">
                <a:solidFill>
                  <a:schemeClr val="tx1"/>
                </a:solidFill>
                <a:latin typeface="Verdana" pitchFamily="34" charset="0"/>
              </a:defRPr>
            </a:lvl3pPr>
            <a:lvl4pPr marL="1600200" indent="-228600" eaLnBrk="0" hangingPunct="0">
              <a:spcAft>
                <a:spcPct val="40000"/>
              </a:spcAft>
              <a:buSzPct val="90000"/>
              <a:buFont typeface="Arial" charset="0"/>
              <a:buAutoNum type="arabicPeriod"/>
              <a:defRPr sz="1600">
                <a:solidFill>
                  <a:schemeClr val="tx1"/>
                </a:solidFill>
                <a:latin typeface="Verdana" pitchFamily="34" charset="0"/>
              </a:defRPr>
            </a:lvl4pPr>
            <a:lvl5pPr marL="2057400" indent="-228600" eaLnBrk="0" hangingPunct="0">
              <a:spcAft>
                <a:spcPct val="40000"/>
              </a:spcAft>
              <a:defRPr sz="1200">
                <a:solidFill>
                  <a:schemeClr val="tx1"/>
                </a:solidFill>
                <a:latin typeface="Verdana" pitchFamily="34" charset="0"/>
              </a:defRPr>
            </a:lvl5pPr>
            <a:lvl6pPr marL="2514600" indent="-228600" eaLnBrk="0" fontAlgn="base" hangingPunct="0">
              <a:spcBef>
                <a:spcPct val="0"/>
              </a:spcBef>
              <a:spcAft>
                <a:spcPct val="40000"/>
              </a:spcAft>
              <a:defRPr sz="1200">
                <a:solidFill>
                  <a:schemeClr val="tx1"/>
                </a:solidFill>
                <a:latin typeface="Verdana" pitchFamily="34" charset="0"/>
              </a:defRPr>
            </a:lvl6pPr>
            <a:lvl7pPr marL="2971800" indent="-228600" eaLnBrk="0" fontAlgn="base" hangingPunct="0">
              <a:spcBef>
                <a:spcPct val="0"/>
              </a:spcBef>
              <a:spcAft>
                <a:spcPct val="40000"/>
              </a:spcAft>
              <a:defRPr sz="1200">
                <a:solidFill>
                  <a:schemeClr val="tx1"/>
                </a:solidFill>
                <a:latin typeface="Verdana" pitchFamily="34" charset="0"/>
              </a:defRPr>
            </a:lvl7pPr>
            <a:lvl8pPr marL="3429000" indent="-228600" eaLnBrk="0" fontAlgn="base" hangingPunct="0">
              <a:spcBef>
                <a:spcPct val="0"/>
              </a:spcBef>
              <a:spcAft>
                <a:spcPct val="40000"/>
              </a:spcAft>
              <a:defRPr sz="1200">
                <a:solidFill>
                  <a:schemeClr val="tx1"/>
                </a:solidFill>
                <a:latin typeface="Verdana" pitchFamily="34" charset="0"/>
              </a:defRPr>
            </a:lvl8pPr>
            <a:lvl9pPr marL="3886200" indent="-228600" eaLnBrk="0" fontAlgn="base" hangingPunct="0">
              <a:spcBef>
                <a:spcPct val="0"/>
              </a:spcBef>
              <a:spcAft>
                <a:spcPct val="40000"/>
              </a:spcAft>
              <a:defRPr sz="1200">
                <a:solidFill>
                  <a:schemeClr val="tx1"/>
                </a:solidFill>
                <a:latin typeface="Verdana" pitchFamily="34" charset="0"/>
              </a:defRPr>
            </a:lvl9pPr>
          </a:lstStyle>
          <a:p>
            <a:pPr eaLnBrk="1" hangingPunct="1">
              <a:spcAft>
                <a:spcPct val="0"/>
              </a:spcAft>
              <a:buFontTx/>
              <a:buNone/>
            </a:pPr>
            <a:fld id="{8AADB4AE-91B1-41FC-AC67-E8036904746A}" type="slidenum">
              <a:rPr lang="en-US" altLang="en-US" sz="1000" smtClean="0">
                <a:latin typeface="Arial" charset="0"/>
              </a:rPr>
              <a:pPr eaLnBrk="1" hangingPunct="1">
                <a:spcAft>
                  <a:spcPct val="0"/>
                </a:spcAft>
                <a:buFontTx/>
                <a:buNone/>
              </a:pPr>
              <a:t>30</a:t>
            </a:fld>
            <a:endParaRPr lang="en-US" altLang="en-US" sz="1000" smtClean="0">
              <a:latin typeface="Arial" charset="0"/>
            </a:endParaRPr>
          </a:p>
        </p:txBody>
      </p:sp>
      <p:sp>
        <p:nvSpPr>
          <p:cNvPr id="12292" name="Rectangle 2"/>
          <p:cNvSpPr>
            <a:spLocks noGrp="1" noChangeArrowheads="1"/>
          </p:cNvSpPr>
          <p:nvPr>
            <p:ph type="title"/>
          </p:nvPr>
        </p:nvSpPr>
        <p:spPr>
          <a:xfrm>
            <a:off x="628650" y="365126"/>
            <a:ext cx="7886700" cy="1020084"/>
          </a:xfrm>
          <a:solidFill>
            <a:srgbClr val="86F011"/>
          </a:solidFill>
        </p:spPr>
        <p:txBody>
          <a:bodyPr>
            <a:normAutofit fontScale="90000"/>
          </a:bodyPr>
          <a:lstStyle/>
          <a:p>
            <a:pPr eaLnBrk="1" hangingPunct="1"/>
            <a:r>
              <a:rPr lang="en-GB" altLang="en-US" dirty="0" smtClean="0">
                <a:latin typeface="Copperplate Light SSi" panose="020B0500000000000000" pitchFamily="34" charset="0"/>
              </a:rPr>
              <a:t>Mitigation &amp; Management</a:t>
            </a:r>
            <a:br>
              <a:rPr lang="en-GB" altLang="en-US" dirty="0" smtClean="0">
                <a:latin typeface="Copperplate Light SSi" panose="020B0500000000000000" pitchFamily="34" charset="0"/>
              </a:rPr>
            </a:br>
            <a:r>
              <a:rPr lang="en-GB" altLang="en-US" dirty="0" smtClean="0">
                <a:latin typeface="Copperplate Light SSi" panose="020B0500000000000000" pitchFamily="34" charset="0"/>
              </a:rPr>
              <a:t>Dole</a:t>
            </a:r>
            <a:endParaRPr lang="en-GB" altLang="en-US" dirty="0" smtClean="0">
              <a:latin typeface="Copperplate Light SSi" panose="020B0500000000000000" pitchFamily="34" charset="0"/>
            </a:endParaRPr>
          </a:p>
        </p:txBody>
      </p:sp>
      <p:sp>
        <p:nvSpPr>
          <p:cNvPr id="4101" name="Rectangle 3"/>
          <p:cNvSpPr>
            <a:spLocks noGrp="1" noChangeArrowheads="1"/>
          </p:cNvSpPr>
          <p:nvPr>
            <p:ph type="body" idx="1"/>
          </p:nvPr>
        </p:nvSpPr>
        <p:spPr>
          <a:xfrm>
            <a:off x="3612524" y="1827633"/>
            <a:ext cx="4625015" cy="4104432"/>
          </a:xfrm>
        </p:spPr>
        <p:txBody>
          <a:bodyPr>
            <a:normAutofit fontScale="92500"/>
          </a:bodyPr>
          <a:lstStyle/>
          <a:p>
            <a:pPr marL="0" lvl="0" indent="0">
              <a:buNone/>
            </a:pPr>
            <a:r>
              <a:rPr lang="en-US" altLang="en-US" sz="2400" dirty="0" smtClean="0"/>
              <a:t>Improve </a:t>
            </a:r>
            <a:r>
              <a:rPr lang="en-US" altLang="en-US" sz="2400" b="1" dirty="0" smtClean="0"/>
              <a:t>water quality </a:t>
            </a:r>
            <a:r>
              <a:rPr lang="en-US" altLang="en-US" sz="2400" dirty="0" smtClean="0"/>
              <a:t>monitoring</a:t>
            </a:r>
          </a:p>
          <a:p>
            <a:pPr marL="0" lvl="0" indent="0">
              <a:buNone/>
            </a:pPr>
            <a:r>
              <a:rPr lang="en-US" altLang="en-US" sz="2400" dirty="0" smtClean="0"/>
              <a:t>Investigate </a:t>
            </a:r>
            <a:r>
              <a:rPr lang="en-US" altLang="en-US" sz="2400" b="1" dirty="0" smtClean="0"/>
              <a:t>dust and noise </a:t>
            </a:r>
            <a:r>
              <a:rPr lang="en-US" altLang="en-US" sz="2400" dirty="0" smtClean="0"/>
              <a:t>mitigation</a:t>
            </a:r>
          </a:p>
          <a:p>
            <a:pPr marL="0" lvl="0" indent="0">
              <a:buNone/>
            </a:pPr>
            <a:endParaRPr lang="en-US" altLang="en-US" sz="2400" dirty="0"/>
          </a:p>
          <a:p>
            <a:pPr marL="0" lvl="0" indent="0">
              <a:buNone/>
            </a:pPr>
            <a:endParaRPr lang="en-US" altLang="en-US" sz="2400" dirty="0" smtClean="0"/>
          </a:p>
          <a:p>
            <a:pPr marL="0" lvl="0" indent="0">
              <a:buNone/>
            </a:pPr>
            <a:endParaRPr lang="en-US" altLang="en-US" sz="2400" dirty="0"/>
          </a:p>
          <a:p>
            <a:pPr marL="0" lvl="0" indent="0">
              <a:buNone/>
            </a:pPr>
            <a:endParaRPr lang="en-US" altLang="en-US" sz="2400" dirty="0" smtClean="0"/>
          </a:p>
          <a:p>
            <a:pPr marL="0" lvl="0" indent="0">
              <a:buNone/>
            </a:pPr>
            <a:r>
              <a:rPr lang="en-US" altLang="en-US" sz="2400" dirty="0" smtClean="0"/>
              <a:t>Government involvement assured implementation. </a:t>
            </a:r>
          </a:p>
          <a:p>
            <a:pPr marL="0" lvl="0" indent="0">
              <a:buNone/>
            </a:pPr>
            <a:r>
              <a:rPr lang="en-US" altLang="en-US" sz="2400" dirty="0" smtClean="0"/>
              <a:t>$1m water treatment facility installed</a:t>
            </a:r>
            <a:endParaRPr lang="en-US" altLang="en-US" sz="2400" dirty="0" smtClean="0"/>
          </a:p>
        </p:txBody>
      </p:sp>
      <p:cxnSp>
        <p:nvCxnSpPr>
          <p:cNvPr id="7" name="Straight Connector 6"/>
          <p:cNvCxnSpPr/>
          <p:nvPr/>
        </p:nvCxnSpPr>
        <p:spPr>
          <a:xfrm rot="5400000">
            <a:off x="800894" y="3879056"/>
            <a:ext cx="4572000" cy="1588"/>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11" name="Diagram 10"/>
          <p:cNvGraphicFramePr/>
          <p:nvPr>
            <p:extLst>
              <p:ext uri="{D42A27DB-BD31-4B8C-83A1-F6EECF244321}">
                <p14:modId xmlns:p14="http://schemas.microsoft.com/office/powerpoint/2010/main" val="1724351769"/>
              </p:ext>
            </p:extLst>
          </p:nvPr>
        </p:nvGraphicFramePr>
        <p:xfrm>
          <a:off x="56187" y="1593849"/>
          <a:ext cx="2993091" cy="4918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own Arrow 1"/>
          <p:cNvSpPr/>
          <p:nvPr/>
        </p:nvSpPr>
        <p:spPr>
          <a:xfrm>
            <a:off x="5216693" y="2863008"/>
            <a:ext cx="1030310" cy="14359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45280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4"/>
          <p:cNvSpPr>
            <a:spLocks noGrp="1"/>
          </p:cNvSpPr>
          <p:nvPr>
            <p:ph type="sldNum" sz="quarter" idx="11"/>
          </p:nvPr>
        </p:nvSpPr>
        <p:spPr>
          <a:noFill/>
        </p:spPr>
        <p:txBody>
          <a:bodyPr/>
          <a:lstStyle>
            <a:lvl1pPr eaLnBrk="0" hangingPunct="0">
              <a:spcAft>
                <a:spcPct val="40000"/>
              </a:spcAft>
              <a:buFont typeface="Arial" charset="0"/>
              <a:defRPr sz="2000">
                <a:solidFill>
                  <a:schemeClr val="tx1"/>
                </a:solidFill>
                <a:latin typeface="Verdana" pitchFamily="34" charset="0"/>
              </a:defRPr>
            </a:lvl1pPr>
            <a:lvl2pPr marL="742950" indent="-285750" eaLnBrk="0" hangingPunct="0">
              <a:spcAft>
                <a:spcPct val="40000"/>
              </a:spcAft>
              <a:buSzPct val="90000"/>
              <a:buFont typeface="Arial" charset="0"/>
              <a:buAutoNum type="arabicPeriod"/>
              <a:defRPr sz="2000">
                <a:solidFill>
                  <a:schemeClr val="tx1"/>
                </a:solidFill>
                <a:latin typeface="Verdana" pitchFamily="34" charset="0"/>
              </a:defRPr>
            </a:lvl2pPr>
            <a:lvl3pPr marL="1143000" indent="-228600" eaLnBrk="0" hangingPunct="0">
              <a:spcAft>
                <a:spcPct val="40000"/>
              </a:spcAft>
              <a:defRPr sz="1600">
                <a:solidFill>
                  <a:schemeClr val="tx1"/>
                </a:solidFill>
                <a:latin typeface="Verdana" pitchFamily="34" charset="0"/>
              </a:defRPr>
            </a:lvl3pPr>
            <a:lvl4pPr marL="1600200" indent="-228600" eaLnBrk="0" hangingPunct="0">
              <a:spcAft>
                <a:spcPct val="40000"/>
              </a:spcAft>
              <a:buSzPct val="90000"/>
              <a:buFont typeface="Arial" charset="0"/>
              <a:buAutoNum type="arabicPeriod"/>
              <a:defRPr sz="1600">
                <a:solidFill>
                  <a:schemeClr val="tx1"/>
                </a:solidFill>
                <a:latin typeface="Verdana" pitchFamily="34" charset="0"/>
              </a:defRPr>
            </a:lvl4pPr>
            <a:lvl5pPr marL="2057400" indent="-228600" eaLnBrk="0" hangingPunct="0">
              <a:spcAft>
                <a:spcPct val="40000"/>
              </a:spcAft>
              <a:defRPr sz="1200">
                <a:solidFill>
                  <a:schemeClr val="tx1"/>
                </a:solidFill>
                <a:latin typeface="Verdana" pitchFamily="34" charset="0"/>
              </a:defRPr>
            </a:lvl5pPr>
            <a:lvl6pPr marL="2514600" indent="-228600" eaLnBrk="0" fontAlgn="base" hangingPunct="0">
              <a:spcBef>
                <a:spcPct val="0"/>
              </a:spcBef>
              <a:spcAft>
                <a:spcPct val="40000"/>
              </a:spcAft>
              <a:defRPr sz="1200">
                <a:solidFill>
                  <a:schemeClr val="tx1"/>
                </a:solidFill>
                <a:latin typeface="Verdana" pitchFamily="34" charset="0"/>
              </a:defRPr>
            </a:lvl6pPr>
            <a:lvl7pPr marL="2971800" indent="-228600" eaLnBrk="0" fontAlgn="base" hangingPunct="0">
              <a:spcBef>
                <a:spcPct val="0"/>
              </a:spcBef>
              <a:spcAft>
                <a:spcPct val="40000"/>
              </a:spcAft>
              <a:defRPr sz="1200">
                <a:solidFill>
                  <a:schemeClr val="tx1"/>
                </a:solidFill>
                <a:latin typeface="Verdana" pitchFamily="34" charset="0"/>
              </a:defRPr>
            </a:lvl7pPr>
            <a:lvl8pPr marL="3429000" indent="-228600" eaLnBrk="0" fontAlgn="base" hangingPunct="0">
              <a:spcBef>
                <a:spcPct val="0"/>
              </a:spcBef>
              <a:spcAft>
                <a:spcPct val="40000"/>
              </a:spcAft>
              <a:defRPr sz="1200">
                <a:solidFill>
                  <a:schemeClr val="tx1"/>
                </a:solidFill>
                <a:latin typeface="Verdana" pitchFamily="34" charset="0"/>
              </a:defRPr>
            </a:lvl8pPr>
            <a:lvl9pPr marL="3886200" indent="-228600" eaLnBrk="0" fontAlgn="base" hangingPunct="0">
              <a:spcBef>
                <a:spcPct val="0"/>
              </a:spcBef>
              <a:spcAft>
                <a:spcPct val="40000"/>
              </a:spcAft>
              <a:defRPr sz="1200">
                <a:solidFill>
                  <a:schemeClr val="tx1"/>
                </a:solidFill>
                <a:latin typeface="Verdana" pitchFamily="34" charset="0"/>
              </a:defRPr>
            </a:lvl9pPr>
          </a:lstStyle>
          <a:p>
            <a:pPr eaLnBrk="1" hangingPunct="1">
              <a:spcAft>
                <a:spcPct val="0"/>
              </a:spcAft>
              <a:buFontTx/>
              <a:buNone/>
            </a:pPr>
            <a:fld id="{8AADB4AE-91B1-41FC-AC67-E8036904746A}" type="slidenum">
              <a:rPr lang="en-US" altLang="en-US" sz="1000" smtClean="0">
                <a:latin typeface="Arial" charset="0"/>
              </a:rPr>
              <a:pPr eaLnBrk="1" hangingPunct="1">
                <a:spcAft>
                  <a:spcPct val="0"/>
                </a:spcAft>
                <a:buFontTx/>
                <a:buNone/>
              </a:pPr>
              <a:t>31</a:t>
            </a:fld>
            <a:endParaRPr lang="en-US" altLang="en-US" sz="1000" smtClean="0">
              <a:latin typeface="Arial" charset="0"/>
            </a:endParaRPr>
          </a:p>
        </p:txBody>
      </p:sp>
      <p:sp>
        <p:nvSpPr>
          <p:cNvPr id="12292" name="Rectangle 2"/>
          <p:cNvSpPr>
            <a:spLocks noGrp="1" noChangeArrowheads="1"/>
          </p:cNvSpPr>
          <p:nvPr>
            <p:ph type="title"/>
          </p:nvPr>
        </p:nvSpPr>
        <p:spPr/>
        <p:txBody>
          <a:bodyPr/>
          <a:lstStyle/>
          <a:p>
            <a:pPr eaLnBrk="1" hangingPunct="1"/>
            <a:r>
              <a:rPr lang="en-GB" altLang="en-US" dirty="0" smtClean="0">
                <a:latin typeface="Copperplate Light SSi" panose="020B0500000000000000" pitchFamily="34" charset="0"/>
              </a:rPr>
              <a:t>Monitor</a:t>
            </a:r>
            <a:br>
              <a:rPr lang="en-GB" altLang="en-US" dirty="0" smtClean="0">
                <a:latin typeface="Copperplate Light SSi" panose="020B0500000000000000" pitchFamily="34" charset="0"/>
              </a:rPr>
            </a:br>
            <a:r>
              <a:rPr lang="en-GB" altLang="en-US" dirty="0" smtClean="0">
                <a:latin typeface="Copperplate Light SSi" panose="020B0500000000000000" pitchFamily="34" charset="0"/>
              </a:rPr>
              <a:t>Dole</a:t>
            </a:r>
            <a:endParaRPr lang="en-GB" altLang="en-US" dirty="0" smtClean="0">
              <a:latin typeface="Copperplate Light SSi" panose="020B0500000000000000"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225617118"/>
              </p:ext>
            </p:extLst>
          </p:nvPr>
        </p:nvGraphicFramePr>
        <p:xfrm>
          <a:off x="3466214" y="200549"/>
          <a:ext cx="4883152" cy="6073179"/>
        </p:xfrm>
        <a:graphic>
          <a:graphicData uri="http://schemas.openxmlformats.org/drawingml/2006/table">
            <a:tbl>
              <a:tblPr firstRow="1" firstCol="1" bandRow="1" bandCol="1"/>
              <a:tblGrid>
                <a:gridCol w="3348617"/>
                <a:gridCol w="806727"/>
                <a:gridCol w="727808"/>
              </a:tblGrid>
              <a:tr h="510881">
                <a:tc>
                  <a:txBody>
                    <a:bodyPr/>
                    <a:lstStyle/>
                    <a:p>
                      <a:pPr marL="0" marR="0" indent="0" algn="l">
                        <a:lnSpc>
                          <a:spcPct val="100000"/>
                        </a:lnSpc>
                        <a:spcBef>
                          <a:spcPts val="0"/>
                        </a:spcBef>
                        <a:spcAft>
                          <a:spcPts val="0"/>
                        </a:spcAft>
                      </a:pPr>
                      <a:r>
                        <a:rPr lang="en-GB" sz="1600" dirty="0">
                          <a:solidFill>
                            <a:schemeClr val="bg1"/>
                          </a:solidFill>
                          <a:effectLst/>
                          <a:latin typeface="+mj-lt"/>
                          <a:ea typeface="Times New Roman" panose="02020603050405020304" pitchFamily="18" charset="0"/>
                          <a:cs typeface="Times New Roman" panose="02020603050405020304" pitchFamily="18" charset="0"/>
                        </a:rPr>
                        <a:t/>
                      </a:r>
                      <a:br>
                        <a:rPr lang="en-GB" sz="1600" dirty="0">
                          <a:solidFill>
                            <a:schemeClr val="bg1"/>
                          </a:solidFill>
                          <a:effectLst/>
                          <a:latin typeface="+mj-lt"/>
                          <a:ea typeface="Times New Roman" panose="02020603050405020304" pitchFamily="18" charset="0"/>
                          <a:cs typeface="Times New Roman" panose="02020603050405020304" pitchFamily="18" charset="0"/>
                        </a:rPr>
                      </a:br>
                      <a:r>
                        <a:rPr lang="en-GB" sz="1600" b="1" dirty="0">
                          <a:solidFill>
                            <a:schemeClr val="bg1"/>
                          </a:solidFill>
                          <a:effectLst/>
                          <a:latin typeface="+mj-lt"/>
                          <a:ea typeface="ヒラギノ角ゴ Pro W3"/>
                          <a:cs typeface="Times New Roman" panose="02020603050405020304" pitchFamily="18" charset="0"/>
                        </a:rPr>
                        <a:t>Right</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indent="0" algn="ctr">
                        <a:lnSpc>
                          <a:spcPct val="100000"/>
                        </a:lnSpc>
                        <a:spcBef>
                          <a:spcPts val="0"/>
                        </a:spcBef>
                        <a:spcAft>
                          <a:spcPts val="0"/>
                        </a:spcAft>
                      </a:pPr>
                      <a:r>
                        <a:rPr lang="en-GB" sz="1400" b="1" dirty="0" smtClean="0">
                          <a:solidFill>
                            <a:schemeClr val="bg1"/>
                          </a:solidFill>
                          <a:effectLst/>
                          <a:latin typeface="+mj-lt"/>
                          <a:ea typeface="ヒラギノ角ゴ Pro W3"/>
                          <a:cs typeface="Times New Roman" panose="02020603050405020304" pitchFamily="18" charset="0"/>
                        </a:rPr>
                        <a:t>Dole Before</a:t>
                      </a:r>
                      <a:endParaRPr lang="en-US" sz="1400" dirty="0">
                        <a:solidFill>
                          <a:schemeClr val="bg1"/>
                        </a:solidFill>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indent="0" algn="ctr">
                        <a:lnSpc>
                          <a:spcPct val="100000"/>
                        </a:lnSpc>
                        <a:spcBef>
                          <a:spcPts val="0"/>
                        </a:spcBef>
                        <a:spcAft>
                          <a:spcPts val="0"/>
                        </a:spcAft>
                      </a:pPr>
                      <a:r>
                        <a:rPr lang="en-GB" sz="1400" b="1" dirty="0" smtClean="0">
                          <a:solidFill>
                            <a:schemeClr val="bg1"/>
                          </a:solidFill>
                          <a:effectLst/>
                          <a:latin typeface="+mj-lt"/>
                          <a:ea typeface="ヒラギノ角ゴ Pro W3"/>
                          <a:cs typeface="Times New Roman" panose="02020603050405020304" pitchFamily="18" charset="0"/>
                        </a:rPr>
                        <a:t>Dole After</a:t>
                      </a:r>
                      <a:endParaRPr lang="en-US" sz="1400" dirty="0">
                        <a:solidFill>
                          <a:schemeClr val="bg1"/>
                        </a:solidFill>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r>
              <a:tr h="218949">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Food</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218949">
                <a:tc rowSpan="2">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Water (community</a:t>
                      </a:r>
                      <a:r>
                        <a:rPr lang="en-GB" sz="1600" b="1" dirty="0" smtClean="0">
                          <a:solidFill>
                            <a:schemeClr val="bg1"/>
                          </a:solidFill>
                          <a:effectLst/>
                          <a:latin typeface="+mj-lt"/>
                          <a:ea typeface="ヒラギノ角ゴ Pro W3"/>
                          <a:cs typeface="Times New Roman" panose="02020603050405020304" pitchFamily="18" charset="0"/>
                        </a:rPr>
                        <a:t>/</a:t>
                      </a:r>
                    </a:p>
                    <a:p>
                      <a:pPr marL="0" marR="0" indent="0" algn="l">
                        <a:lnSpc>
                          <a:spcPct val="100000"/>
                        </a:lnSpc>
                        <a:spcBef>
                          <a:spcPts val="0"/>
                        </a:spcBef>
                        <a:spcAft>
                          <a:spcPts val="0"/>
                        </a:spcAft>
                        <a:tabLst>
                          <a:tab pos="5943600" algn="r"/>
                        </a:tabLst>
                      </a:pPr>
                      <a:r>
                        <a:rPr lang="en-GB" sz="1600" b="1" dirty="0" smtClean="0">
                          <a:solidFill>
                            <a:schemeClr val="bg1"/>
                          </a:solidFill>
                          <a:effectLst/>
                          <a:latin typeface="+mj-lt"/>
                          <a:ea typeface="ヒラギノ角ゴ Pro W3"/>
                          <a:cs typeface="Times New Roman" panose="02020603050405020304" pitchFamily="18" charset="0"/>
                        </a:rPr>
                        <a:t>                             dormitory</a:t>
                      </a:r>
                      <a:r>
                        <a:rPr lang="en-GB" sz="1600" b="1" dirty="0">
                          <a:solidFill>
                            <a:schemeClr val="bg1"/>
                          </a:solidFill>
                          <a:effectLst/>
                          <a:latin typeface="+mj-lt"/>
                          <a:ea typeface="ヒラギノ角ゴ Pro W3"/>
                          <a:cs typeface="Times New Roman" panose="02020603050405020304" pitchFamily="18" charset="0"/>
                        </a:rPr>
                        <a:t>)</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218949">
                <a:tc vMerge="1">
                  <a:txBody>
                    <a:bodyPr/>
                    <a:lstStyle/>
                    <a:p>
                      <a:endParaRPr lang="en-US"/>
                    </a:p>
                  </a:txBody>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218949">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a Clean Environment</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23848">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a:t>
                      </a:r>
                      <a:r>
                        <a:rPr lang="en-GB" sz="1600" b="1" dirty="0" err="1" smtClean="0">
                          <a:solidFill>
                            <a:schemeClr val="bg1"/>
                          </a:solidFill>
                          <a:effectLst/>
                          <a:latin typeface="+mj-lt"/>
                          <a:ea typeface="ヒラギノ角ゴ Pro W3"/>
                          <a:cs typeface="Times New Roman" panose="02020603050405020304" pitchFamily="18" charset="0"/>
                        </a:rPr>
                        <a:t>Favorable</a:t>
                      </a:r>
                      <a:r>
                        <a:rPr lang="en-GB" sz="1600" b="1" dirty="0" smtClean="0">
                          <a:solidFill>
                            <a:schemeClr val="bg1"/>
                          </a:solidFill>
                          <a:effectLst/>
                          <a:latin typeface="+mj-lt"/>
                          <a:ea typeface="ヒラギノ角ゴ Pro W3"/>
                          <a:cs typeface="Times New Roman" panose="02020603050405020304" pitchFamily="18" charset="0"/>
                        </a:rPr>
                        <a:t> </a:t>
                      </a:r>
                      <a:r>
                        <a:rPr lang="en-GB" sz="1600" b="1" dirty="0">
                          <a:solidFill>
                            <a:schemeClr val="bg1"/>
                          </a:solidFill>
                          <a:effectLst/>
                          <a:latin typeface="+mj-lt"/>
                          <a:ea typeface="ヒラギノ角ゴ Pro W3"/>
                          <a:cs typeface="Times New Roman" panose="02020603050405020304" pitchFamily="18" charset="0"/>
                        </a:rPr>
                        <a:t>Working Conditions</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pPr>
                      <a:endParaRPr lang="en-US" sz="1400">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241411">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Belong to a Trade Union</a:t>
                      </a:r>
                      <a:r>
                        <a:rPr lang="en-GB" sz="1600" b="1" dirty="0" smtClean="0">
                          <a:solidFill>
                            <a:schemeClr val="bg1"/>
                          </a:solidFill>
                          <a:effectLst/>
                          <a:latin typeface="+mj-lt"/>
                          <a:ea typeface="ヒラギノ角ゴ Pro W3"/>
                          <a:cs typeface="Times New Roman" panose="02020603050405020304" pitchFamily="18" charset="0"/>
                        </a:rPr>
                        <a:t>,</a:t>
                      </a:r>
                    </a:p>
                    <a:p>
                      <a:pPr marL="0" marR="0" indent="0" algn="l">
                        <a:lnSpc>
                          <a:spcPct val="100000"/>
                        </a:lnSpc>
                        <a:spcBef>
                          <a:spcPts val="0"/>
                        </a:spcBef>
                        <a:spcAft>
                          <a:spcPts val="0"/>
                        </a:spcAft>
                        <a:tabLst>
                          <a:tab pos="5943600" algn="r"/>
                        </a:tabLst>
                      </a:pPr>
                      <a:r>
                        <a:rPr lang="en-GB" sz="1600" b="1" dirty="0" smtClean="0">
                          <a:solidFill>
                            <a:schemeClr val="bg1"/>
                          </a:solidFill>
                          <a:effectLst/>
                          <a:latin typeface="+mj-lt"/>
                          <a:ea typeface="ヒラギノ角ゴ Pro W3"/>
                          <a:cs typeface="Times New Roman" panose="02020603050405020304" pitchFamily="18" charset="0"/>
                        </a:rPr>
                        <a:t>Right </a:t>
                      </a:r>
                      <a:r>
                        <a:rPr lang="en-GB" sz="1600" b="1" dirty="0">
                          <a:solidFill>
                            <a:schemeClr val="bg1"/>
                          </a:solidFill>
                          <a:effectLst/>
                          <a:latin typeface="+mj-lt"/>
                          <a:ea typeface="ヒラギノ角ゴ Pro W3"/>
                          <a:cs typeface="Times New Roman" panose="02020603050405020304" pitchFamily="18" charset="0"/>
                        </a:rPr>
                        <a:t>to Strike</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329202">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Just </a:t>
                      </a:r>
                      <a:r>
                        <a:rPr lang="en-GB" sz="1600" b="1" dirty="0" smtClean="0">
                          <a:solidFill>
                            <a:schemeClr val="bg1"/>
                          </a:solidFill>
                          <a:effectLst/>
                          <a:latin typeface="+mj-lt"/>
                          <a:ea typeface="ヒラギノ角ゴ Pro W3"/>
                          <a:cs typeface="Times New Roman" panose="02020603050405020304" pitchFamily="18" charset="0"/>
                        </a:rPr>
                        <a:t>Remuneration</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pPr>
                      <a:endParaRPr lang="en-US" sz="1400">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223848">
                <a:tc rowSpan="2">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an Adequate Standard of Living (employees/ roadside inhabitants)</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pPr>
                      <a:endParaRPr lang="en-US" sz="1400">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218949">
                <a:tc vMerge="1">
                  <a:txBody>
                    <a:bodyPr/>
                    <a:lstStyle/>
                    <a:p>
                      <a:endParaRPr lang="en-US"/>
                    </a:p>
                  </a:txBody>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42939">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a:t>
                      </a:r>
                      <a:r>
                        <a:rPr lang="en-GB" sz="1600" b="1" dirty="0" smtClean="0">
                          <a:solidFill>
                            <a:schemeClr val="bg1"/>
                          </a:solidFill>
                          <a:effectLst/>
                          <a:latin typeface="+mj-lt"/>
                          <a:ea typeface="ヒラギノ角ゴ Pro W3"/>
                          <a:cs typeface="Times New Roman" panose="02020603050405020304" pitchFamily="18" charset="0"/>
                        </a:rPr>
                        <a:t>Housing (communities</a:t>
                      </a:r>
                      <a:r>
                        <a:rPr lang="en-US" sz="1600" b="1" dirty="0" smtClean="0">
                          <a:solidFill>
                            <a:schemeClr val="bg1"/>
                          </a:solidFill>
                          <a:effectLst/>
                          <a:latin typeface="+mj-lt"/>
                          <a:ea typeface="Calibri" panose="020F0502020204030204" pitchFamily="34" charset="0"/>
                          <a:cs typeface="Times New Roman" panose="02020603050405020304" pitchFamily="18" charset="0"/>
                        </a:rPr>
                        <a:t>)</a:t>
                      </a:r>
                      <a:endParaRPr lang="en-US" sz="1600" b="1" dirty="0">
                        <a:solidFill>
                          <a:schemeClr val="bg1"/>
                        </a:solidFill>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306449">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Health (</a:t>
                      </a:r>
                      <a:r>
                        <a:rPr lang="en-GB" sz="1600" b="1" dirty="0" smtClean="0">
                          <a:solidFill>
                            <a:schemeClr val="bg1"/>
                          </a:solidFill>
                          <a:effectLst/>
                          <a:latin typeface="+mj-lt"/>
                          <a:ea typeface="ヒラギノ角ゴ Pro W3"/>
                          <a:cs typeface="Times New Roman" panose="02020603050405020304" pitchFamily="18" charset="0"/>
                        </a:rPr>
                        <a:t>General)</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218949">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Non-discrimination</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218949">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Equal pay for equal work</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218949">
                <a:tc>
                  <a:txBody>
                    <a:bodyPr/>
                    <a:lstStyle/>
                    <a:p>
                      <a:pPr marL="0" marR="0" indent="0" algn="l">
                        <a:lnSpc>
                          <a:spcPct val="100000"/>
                        </a:lnSpc>
                        <a:spcBef>
                          <a:spcPts val="0"/>
                        </a:spcBef>
                        <a:spcAft>
                          <a:spcPts val="0"/>
                        </a:spcAft>
                      </a:pPr>
                      <a:r>
                        <a:rPr lang="en-US" sz="1600" b="1" dirty="0" smtClean="0">
                          <a:solidFill>
                            <a:schemeClr val="bg1"/>
                          </a:solidFill>
                          <a:effectLst/>
                          <a:latin typeface="+mj-lt"/>
                          <a:ea typeface="Calibri" panose="020F0502020204030204" pitchFamily="34" charset="0"/>
                          <a:cs typeface="Times New Roman" panose="02020603050405020304" pitchFamily="18" charset="0"/>
                        </a:rPr>
                        <a:t>Right to Property</a:t>
                      </a:r>
                      <a:endParaRPr lang="en-US" sz="1600" b="1" dirty="0">
                        <a:solidFill>
                          <a:schemeClr val="bg1"/>
                        </a:solidFill>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949">
                <a:tc>
                  <a:txBody>
                    <a:bodyPr/>
                    <a:lstStyle/>
                    <a:p>
                      <a:pPr marL="0" marR="0" indent="0" algn="l">
                        <a:lnSpc>
                          <a:spcPct val="100000"/>
                        </a:lnSpc>
                        <a:spcBef>
                          <a:spcPts val="0"/>
                        </a:spcBef>
                        <a:spcAft>
                          <a:spcPts val="0"/>
                        </a:spcAft>
                      </a:pPr>
                      <a:r>
                        <a:rPr lang="en-US" sz="1600" b="1" dirty="0" smtClean="0">
                          <a:solidFill>
                            <a:schemeClr val="bg1"/>
                          </a:solidFill>
                          <a:effectLst/>
                          <a:latin typeface="+mj-lt"/>
                          <a:ea typeface="Calibri" panose="020F0502020204030204" pitchFamily="34" charset="0"/>
                          <a:cs typeface="Times New Roman" panose="02020603050405020304" pitchFamily="18" charset="0"/>
                        </a:rPr>
                        <a:t>Freedom from Child Labor</a:t>
                      </a:r>
                      <a:endParaRPr lang="en-US" sz="1600" b="1" dirty="0">
                        <a:solidFill>
                          <a:schemeClr val="bg1"/>
                        </a:solidFill>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8949">
                <a:tc>
                  <a:txBody>
                    <a:bodyPr/>
                    <a:lstStyle/>
                    <a:p>
                      <a:pPr marL="0" marR="0" indent="0" algn="l">
                        <a:lnSpc>
                          <a:spcPct val="100000"/>
                        </a:lnSpc>
                        <a:spcBef>
                          <a:spcPts val="0"/>
                        </a:spcBef>
                        <a:spcAft>
                          <a:spcPts val="0"/>
                        </a:spcAft>
                      </a:pPr>
                      <a:r>
                        <a:rPr lang="en-US" sz="1600" b="1" dirty="0" smtClean="0">
                          <a:solidFill>
                            <a:schemeClr val="bg1"/>
                          </a:solidFill>
                          <a:effectLst/>
                          <a:latin typeface="+mj-lt"/>
                          <a:ea typeface="Calibri" panose="020F0502020204030204" pitchFamily="34" charset="0"/>
                          <a:cs typeface="Times New Roman" panose="02020603050405020304" pitchFamily="18" charset="0"/>
                        </a:rPr>
                        <a:t>Right to Privacy</a:t>
                      </a:r>
                      <a:endParaRPr lang="en-US" sz="1600" b="1" dirty="0">
                        <a:solidFill>
                          <a:schemeClr val="bg1"/>
                        </a:solidFill>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cxnSp>
        <p:nvCxnSpPr>
          <p:cNvPr id="8" name="Straight Connector 7"/>
          <p:cNvCxnSpPr/>
          <p:nvPr/>
        </p:nvCxnSpPr>
        <p:spPr>
          <a:xfrm rot="5400000">
            <a:off x="800894" y="3879056"/>
            <a:ext cx="4572000" cy="1588"/>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2857622527"/>
              </p:ext>
            </p:extLst>
          </p:nvPr>
        </p:nvGraphicFramePr>
        <p:xfrm>
          <a:off x="56187" y="1593849"/>
          <a:ext cx="2993091" cy="4918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37201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4"/>
          <p:cNvSpPr>
            <a:spLocks noGrp="1"/>
          </p:cNvSpPr>
          <p:nvPr>
            <p:ph type="sldNum" sz="quarter" idx="11"/>
          </p:nvPr>
        </p:nvSpPr>
        <p:spPr>
          <a:noFill/>
        </p:spPr>
        <p:txBody>
          <a:bodyPr/>
          <a:lstStyle>
            <a:lvl1pPr eaLnBrk="0" hangingPunct="0">
              <a:spcAft>
                <a:spcPct val="40000"/>
              </a:spcAft>
              <a:buFont typeface="Arial" charset="0"/>
              <a:defRPr sz="2000">
                <a:solidFill>
                  <a:schemeClr val="tx1"/>
                </a:solidFill>
                <a:latin typeface="Verdana" pitchFamily="34" charset="0"/>
              </a:defRPr>
            </a:lvl1pPr>
            <a:lvl2pPr marL="742950" indent="-285750" eaLnBrk="0" hangingPunct="0">
              <a:spcAft>
                <a:spcPct val="40000"/>
              </a:spcAft>
              <a:buSzPct val="90000"/>
              <a:buFont typeface="Arial" charset="0"/>
              <a:buAutoNum type="arabicPeriod"/>
              <a:defRPr sz="2000">
                <a:solidFill>
                  <a:schemeClr val="tx1"/>
                </a:solidFill>
                <a:latin typeface="Verdana" pitchFamily="34" charset="0"/>
              </a:defRPr>
            </a:lvl2pPr>
            <a:lvl3pPr marL="1143000" indent="-228600" eaLnBrk="0" hangingPunct="0">
              <a:spcAft>
                <a:spcPct val="40000"/>
              </a:spcAft>
              <a:defRPr sz="1600">
                <a:solidFill>
                  <a:schemeClr val="tx1"/>
                </a:solidFill>
                <a:latin typeface="Verdana" pitchFamily="34" charset="0"/>
              </a:defRPr>
            </a:lvl3pPr>
            <a:lvl4pPr marL="1600200" indent="-228600" eaLnBrk="0" hangingPunct="0">
              <a:spcAft>
                <a:spcPct val="40000"/>
              </a:spcAft>
              <a:buSzPct val="90000"/>
              <a:buFont typeface="Arial" charset="0"/>
              <a:buAutoNum type="arabicPeriod"/>
              <a:defRPr sz="1600">
                <a:solidFill>
                  <a:schemeClr val="tx1"/>
                </a:solidFill>
                <a:latin typeface="Verdana" pitchFamily="34" charset="0"/>
              </a:defRPr>
            </a:lvl4pPr>
            <a:lvl5pPr marL="2057400" indent="-228600" eaLnBrk="0" hangingPunct="0">
              <a:spcAft>
                <a:spcPct val="40000"/>
              </a:spcAft>
              <a:defRPr sz="1200">
                <a:solidFill>
                  <a:schemeClr val="tx1"/>
                </a:solidFill>
                <a:latin typeface="Verdana" pitchFamily="34" charset="0"/>
              </a:defRPr>
            </a:lvl5pPr>
            <a:lvl6pPr marL="2514600" indent="-228600" eaLnBrk="0" fontAlgn="base" hangingPunct="0">
              <a:spcBef>
                <a:spcPct val="0"/>
              </a:spcBef>
              <a:spcAft>
                <a:spcPct val="40000"/>
              </a:spcAft>
              <a:defRPr sz="1200">
                <a:solidFill>
                  <a:schemeClr val="tx1"/>
                </a:solidFill>
                <a:latin typeface="Verdana" pitchFamily="34" charset="0"/>
              </a:defRPr>
            </a:lvl6pPr>
            <a:lvl7pPr marL="2971800" indent="-228600" eaLnBrk="0" fontAlgn="base" hangingPunct="0">
              <a:spcBef>
                <a:spcPct val="0"/>
              </a:spcBef>
              <a:spcAft>
                <a:spcPct val="40000"/>
              </a:spcAft>
              <a:defRPr sz="1200">
                <a:solidFill>
                  <a:schemeClr val="tx1"/>
                </a:solidFill>
                <a:latin typeface="Verdana" pitchFamily="34" charset="0"/>
              </a:defRPr>
            </a:lvl7pPr>
            <a:lvl8pPr marL="3429000" indent="-228600" eaLnBrk="0" fontAlgn="base" hangingPunct="0">
              <a:spcBef>
                <a:spcPct val="0"/>
              </a:spcBef>
              <a:spcAft>
                <a:spcPct val="40000"/>
              </a:spcAft>
              <a:defRPr sz="1200">
                <a:solidFill>
                  <a:schemeClr val="tx1"/>
                </a:solidFill>
                <a:latin typeface="Verdana" pitchFamily="34" charset="0"/>
              </a:defRPr>
            </a:lvl8pPr>
            <a:lvl9pPr marL="3886200" indent="-228600" eaLnBrk="0" fontAlgn="base" hangingPunct="0">
              <a:spcBef>
                <a:spcPct val="0"/>
              </a:spcBef>
              <a:spcAft>
                <a:spcPct val="40000"/>
              </a:spcAft>
              <a:defRPr sz="1200">
                <a:solidFill>
                  <a:schemeClr val="tx1"/>
                </a:solidFill>
                <a:latin typeface="Verdana" pitchFamily="34" charset="0"/>
              </a:defRPr>
            </a:lvl9pPr>
          </a:lstStyle>
          <a:p>
            <a:pPr eaLnBrk="1" hangingPunct="1">
              <a:spcAft>
                <a:spcPct val="0"/>
              </a:spcAft>
              <a:buFontTx/>
              <a:buNone/>
            </a:pPr>
            <a:fld id="{8AADB4AE-91B1-41FC-AC67-E8036904746A}" type="slidenum">
              <a:rPr lang="en-US" altLang="en-US" sz="1000" smtClean="0">
                <a:latin typeface="Arial" charset="0"/>
              </a:rPr>
              <a:pPr eaLnBrk="1" hangingPunct="1">
                <a:spcAft>
                  <a:spcPct val="0"/>
                </a:spcAft>
                <a:buFontTx/>
                <a:buNone/>
              </a:pPr>
              <a:t>32</a:t>
            </a:fld>
            <a:endParaRPr lang="en-US" altLang="en-US" sz="1000" smtClean="0">
              <a:latin typeface="Arial" charset="0"/>
            </a:endParaRPr>
          </a:p>
        </p:txBody>
      </p:sp>
      <p:sp>
        <p:nvSpPr>
          <p:cNvPr id="12292" name="Rectangle 2"/>
          <p:cNvSpPr>
            <a:spLocks noGrp="1" noChangeArrowheads="1"/>
          </p:cNvSpPr>
          <p:nvPr>
            <p:ph type="title"/>
          </p:nvPr>
        </p:nvSpPr>
        <p:spPr/>
        <p:txBody>
          <a:bodyPr/>
          <a:lstStyle/>
          <a:p>
            <a:pPr eaLnBrk="1" hangingPunct="1"/>
            <a:r>
              <a:rPr lang="en-GB" altLang="en-US" dirty="0" smtClean="0">
                <a:latin typeface="Copperplate Light SSi" panose="020B0500000000000000" pitchFamily="34" charset="0"/>
              </a:rPr>
              <a:t>Findings</a:t>
            </a:r>
            <a:br>
              <a:rPr lang="en-GB" altLang="en-US" dirty="0" smtClean="0">
                <a:latin typeface="Copperplate Light SSi" panose="020B0500000000000000" pitchFamily="34" charset="0"/>
              </a:rPr>
            </a:br>
            <a:r>
              <a:rPr lang="en-GB" altLang="en-US" dirty="0" smtClean="0">
                <a:latin typeface="Copperplate Light SSi" panose="020B0500000000000000" pitchFamily="34" charset="0"/>
              </a:rPr>
              <a:t>GRL</a:t>
            </a:r>
            <a:endParaRPr lang="en-GB" altLang="en-US" dirty="0" smtClean="0">
              <a:latin typeface="Copperplate Light SSi" panose="020B0500000000000000" pitchFamily="34" charset="0"/>
            </a:endParaRPr>
          </a:p>
        </p:txBody>
      </p:sp>
      <p:sp>
        <p:nvSpPr>
          <p:cNvPr id="11" name="Rectangle 3"/>
          <p:cNvSpPr txBox="1">
            <a:spLocks noChangeArrowheads="1"/>
          </p:cNvSpPr>
          <p:nvPr/>
        </p:nvSpPr>
        <p:spPr>
          <a:xfrm>
            <a:off x="395288" y="2132856"/>
            <a:ext cx="2692400" cy="41044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b="1" dirty="0" smtClean="0"/>
          </a:p>
          <a:p>
            <a:endParaRPr lang="en-US" altLang="en-US" sz="2400" dirty="0" smtClean="0"/>
          </a:p>
          <a:p>
            <a:pPr marL="0" indent="0">
              <a:buFont typeface="Arial" panose="020B0604020202020204" pitchFamily="34" charset="0"/>
              <a:buNone/>
            </a:pPr>
            <a:endParaRPr lang="en-US" altLang="en-US" sz="2400" dirty="0" smtClean="0"/>
          </a:p>
        </p:txBody>
      </p:sp>
      <p:cxnSp>
        <p:nvCxnSpPr>
          <p:cNvPr id="6" name="Straight Connector 5"/>
          <p:cNvCxnSpPr/>
          <p:nvPr/>
        </p:nvCxnSpPr>
        <p:spPr>
          <a:xfrm rot="5400000">
            <a:off x="800894" y="3879056"/>
            <a:ext cx="4572000" cy="1588"/>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7" name="Diagram 6"/>
          <p:cNvGraphicFramePr/>
          <p:nvPr>
            <p:extLst>
              <p:ext uri="{D42A27DB-BD31-4B8C-83A1-F6EECF244321}">
                <p14:modId xmlns:p14="http://schemas.microsoft.com/office/powerpoint/2010/main" val="2071426392"/>
              </p:ext>
            </p:extLst>
          </p:nvPr>
        </p:nvGraphicFramePr>
        <p:xfrm>
          <a:off x="56187" y="1593849"/>
          <a:ext cx="2993091" cy="4918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182347516"/>
              </p:ext>
            </p:extLst>
          </p:nvPr>
        </p:nvGraphicFramePr>
        <p:xfrm>
          <a:off x="3486239" y="242884"/>
          <a:ext cx="4110685" cy="6384329"/>
        </p:xfrm>
        <a:graphic>
          <a:graphicData uri="http://schemas.openxmlformats.org/drawingml/2006/table">
            <a:tbl>
              <a:tblPr firstRow="1" firstCol="1" bandRow="1" bandCol="1"/>
              <a:tblGrid>
                <a:gridCol w="3358095"/>
                <a:gridCol w="752590"/>
              </a:tblGrid>
              <a:tr h="715049">
                <a:tc>
                  <a:txBody>
                    <a:bodyPr/>
                    <a:lstStyle/>
                    <a:p>
                      <a:pPr marL="0" marR="0" indent="0" algn="l">
                        <a:lnSpc>
                          <a:spcPct val="100000"/>
                        </a:lnSpc>
                        <a:spcBef>
                          <a:spcPts val="0"/>
                        </a:spcBef>
                        <a:spcAft>
                          <a:spcPts val="0"/>
                        </a:spcAft>
                      </a:pPr>
                      <a:r>
                        <a:rPr lang="en-GB" sz="2000" dirty="0">
                          <a:solidFill>
                            <a:schemeClr val="bg1"/>
                          </a:solidFill>
                          <a:effectLst/>
                          <a:latin typeface="+mj-lt"/>
                          <a:ea typeface="Times New Roman" panose="02020603050405020304" pitchFamily="18" charset="0"/>
                          <a:cs typeface="Times New Roman" panose="02020603050405020304" pitchFamily="18" charset="0"/>
                        </a:rPr>
                        <a:t/>
                      </a:r>
                      <a:br>
                        <a:rPr lang="en-GB" sz="2000" dirty="0">
                          <a:solidFill>
                            <a:schemeClr val="bg1"/>
                          </a:solidFill>
                          <a:effectLst/>
                          <a:latin typeface="+mj-lt"/>
                          <a:ea typeface="Times New Roman" panose="02020603050405020304" pitchFamily="18" charset="0"/>
                          <a:cs typeface="Times New Roman" panose="02020603050405020304" pitchFamily="18" charset="0"/>
                        </a:rPr>
                      </a:br>
                      <a:r>
                        <a:rPr lang="en-GB" sz="2000" b="1" dirty="0">
                          <a:solidFill>
                            <a:schemeClr val="bg1"/>
                          </a:solidFill>
                          <a:effectLst/>
                          <a:latin typeface="+mj-lt"/>
                          <a:ea typeface="ヒラギノ角ゴ Pro W3"/>
                          <a:cs typeface="Times New Roman" panose="02020603050405020304" pitchFamily="18" charset="0"/>
                        </a:rPr>
                        <a:t>Right</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indent="0" algn="ctr">
                        <a:lnSpc>
                          <a:spcPct val="100000"/>
                        </a:lnSpc>
                        <a:spcBef>
                          <a:spcPts val="0"/>
                        </a:spcBef>
                        <a:spcAft>
                          <a:spcPts val="0"/>
                        </a:spcAft>
                      </a:pPr>
                      <a:r>
                        <a:rPr lang="en-GB" sz="1400" b="1" dirty="0">
                          <a:solidFill>
                            <a:schemeClr val="bg1"/>
                          </a:solidFill>
                          <a:effectLst/>
                          <a:latin typeface="+mj-lt"/>
                          <a:ea typeface="ヒラギノ角ゴ Pro W3"/>
                          <a:cs typeface="Times New Roman" panose="02020603050405020304" pitchFamily="18" charset="0"/>
                        </a:rPr>
                        <a:t>Green </a:t>
                      </a:r>
                      <a:r>
                        <a:rPr lang="en-GB" sz="1400" b="1" dirty="0" smtClean="0">
                          <a:solidFill>
                            <a:schemeClr val="bg1"/>
                          </a:solidFill>
                          <a:effectLst/>
                          <a:latin typeface="+mj-lt"/>
                          <a:ea typeface="ヒラギノ角ゴ Pro W3"/>
                          <a:cs typeface="Times New Roman" panose="02020603050405020304" pitchFamily="18" charset="0"/>
                        </a:rPr>
                        <a:t>Resources Before</a:t>
                      </a:r>
                      <a:endParaRPr lang="en-US" sz="1400" dirty="0">
                        <a:solidFill>
                          <a:schemeClr val="bg1"/>
                        </a:solidFill>
                        <a:effectLst/>
                        <a:latin typeface="+mj-lt"/>
                        <a:ea typeface="Calibri" panose="020F0502020204030204" pitchFamily="34"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r>
              <a:tr h="306450">
                <a:tc>
                  <a:txBody>
                    <a:bodyPr/>
                    <a:lstStyle/>
                    <a:p>
                      <a:pPr marL="0" marR="0" indent="0" algn="l">
                        <a:lnSpc>
                          <a:spcPct val="100000"/>
                        </a:lnSpc>
                        <a:spcBef>
                          <a:spcPts val="0"/>
                        </a:spcBef>
                        <a:spcAft>
                          <a:spcPts val="0"/>
                        </a:spcAft>
                        <a:tabLst>
                          <a:tab pos="5943600" algn="r"/>
                        </a:tabLst>
                      </a:pPr>
                      <a:r>
                        <a:rPr lang="en-GB" sz="2000" b="1" dirty="0" smtClean="0">
                          <a:solidFill>
                            <a:schemeClr val="bg1"/>
                          </a:solidFill>
                          <a:effectLst/>
                          <a:latin typeface="+mj-lt"/>
                          <a:ea typeface="ヒラギノ角ゴ Pro W3"/>
                          <a:cs typeface="Times New Roman" panose="02020603050405020304" pitchFamily="18" charset="0"/>
                        </a:rPr>
                        <a:t>Food</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r>
                        <a:rPr lang="en-GB" sz="1400" dirty="0">
                          <a:solidFill>
                            <a:srgbClr val="FF6600"/>
                          </a:solidFill>
                          <a:effectLst/>
                          <a:latin typeface="+mj-lt"/>
                          <a:ea typeface="ヒラギノ角ゴ Pro W3"/>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8008"/>
                    </a:solidFill>
                  </a:tcPr>
                </a:tc>
              </a:tr>
              <a:tr h="306450">
                <a:tc rowSpan="2">
                  <a:txBody>
                    <a:bodyPr/>
                    <a:lstStyle/>
                    <a:p>
                      <a:pPr marL="0" marR="0" indent="0" algn="l">
                        <a:lnSpc>
                          <a:spcPct val="100000"/>
                        </a:lnSpc>
                        <a:spcBef>
                          <a:spcPts val="0"/>
                        </a:spcBef>
                        <a:spcAft>
                          <a:spcPts val="0"/>
                        </a:spcAft>
                        <a:tabLst>
                          <a:tab pos="5943600" algn="r"/>
                        </a:tabLst>
                      </a:pPr>
                      <a:r>
                        <a:rPr lang="en-GB" sz="2000" b="1" dirty="0" smtClean="0">
                          <a:solidFill>
                            <a:schemeClr val="bg1"/>
                          </a:solidFill>
                          <a:effectLst/>
                          <a:latin typeface="+mj-lt"/>
                          <a:ea typeface="ヒラギノ角ゴ Pro W3"/>
                          <a:cs typeface="Times New Roman" panose="02020603050405020304" pitchFamily="18" charset="0"/>
                        </a:rPr>
                        <a:t>Water </a:t>
                      </a:r>
                      <a:r>
                        <a:rPr lang="en-GB" sz="2000" b="1" dirty="0">
                          <a:solidFill>
                            <a:schemeClr val="bg1"/>
                          </a:solidFill>
                          <a:effectLst/>
                          <a:latin typeface="+mj-lt"/>
                          <a:ea typeface="ヒラギノ角ゴ Pro W3"/>
                          <a:cs typeface="Times New Roman" panose="02020603050405020304" pitchFamily="18" charset="0"/>
                        </a:rPr>
                        <a:t>(community</a:t>
                      </a:r>
                      <a:r>
                        <a:rPr lang="en-GB" sz="2000" b="1" dirty="0" smtClean="0">
                          <a:solidFill>
                            <a:schemeClr val="bg1"/>
                          </a:solidFill>
                          <a:effectLst/>
                          <a:latin typeface="+mj-lt"/>
                          <a:ea typeface="ヒラギノ角ゴ Pro W3"/>
                          <a:cs typeface="Times New Roman" panose="02020603050405020304" pitchFamily="18" charset="0"/>
                        </a:rPr>
                        <a:t>/</a:t>
                      </a:r>
                    </a:p>
                    <a:p>
                      <a:pPr marL="0" marR="0" indent="0" algn="l">
                        <a:lnSpc>
                          <a:spcPct val="100000"/>
                        </a:lnSpc>
                        <a:spcBef>
                          <a:spcPts val="0"/>
                        </a:spcBef>
                        <a:spcAft>
                          <a:spcPts val="0"/>
                        </a:spcAft>
                        <a:tabLst>
                          <a:tab pos="5943600" algn="r"/>
                        </a:tabLst>
                      </a:pPr>
                      <a:r>
                        <a:rPr lang="en-GB" sz="2000" b="1" dirty="0" smtClean="0">
                          <a:solidFill>
                            <a:schemeClr val="bg1"/>
                          </a:solidFill>
                          <a:effectLst/>
                          <a:latin typeface="+mj-lt"/>
                          <a:ea typeface="ヒラギノ角ゴ Pro W3"/>
                          <a:cs typeface="Times New Roman" panose="02020603050405020304" pitchFamily="18" charset="0"/>
                        </a:rPr>
                        <a:t>              workforce)</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r>
                        <a:rPr lang="en-GB" sz="1400" dirty="0">
                          <a:solidFill>
                            <a:srgbClr val="000000"/>
                          </a:solidFill>
                          <a:effectLst/>
                          <a:latin typeface="+mj-lt"/>
                          <a:ea typeface="ヒラギノ角ゴ Pro W3"/>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06450">
                <a:tc vMerge="1">
                  <a:txBody>
                    <a:bodyPr/>
                    <a:lstStyle/>
                    <a:p>
                      <a:endParaRPr lang="en-US"/>
                    </a:p>
                  </a:txBody>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06450">
                <a:tc>
                  <a:txBody>
                    <a:bodyPr/>
                    <a:lstStyle/>
                    <a:p>
                      <a:pPr marL="0" marR="0" indent="0" algn="l">
                        <a:lnSpc>
                          <a:spcPct val="100000"/>
                        </a:lnSpc>
                        <a:spcBef>
                          <a:spcPts val="0"/>
                        </a:spcBef>
                        <a:spcAft>
                          <a:spcPts val="0"/>
                        </a:spcAft>
                        <a:tabLst>
                          <a:tab pos="5943600" algn="r"/>
                        </a:tabLst>
                      </a:pPr>
                      <a:r>
                        <a:rPr lang="en-GB" sz="2000" b="1" dirty="0" smtClean="0">
                          <a:solidFill>
                            <a:schemeClr val="bg1"/>
                          </a:solidFill>
                          <a:effectLst/>
                          <a:latin typeface="+mj-lt"/>
                          <a:ea typeface="ヒラギノ角ゴ Pro W3"/>
                          <a:cs typeface="Times New Roman" panose="02020603050405020304" pitchFamily="18" charset="0"/>
                        </a:rPr>
                        <a:t>Environment</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13306">
                <a:tc>
                  <a:txBody>
                    <a:bodyPr/>
                    <a:lstStyle/>
                    <a:p>
                      <a:pPr marL="0" marR="0" indent="0" algn="l">
                        <a:lnSpc>
                          <a:spcPct val="100000"/>
                        </a:lnSpc>
                        <a:spcBef>
                          <a:spcPts val="0"/>
                        </a:spcBef>
                        <a:spcAft>
                          <a:spcPts val="0"/>
                        </a:spcAft>
                        <a:tabLst>
                          <a:tab pos="5943600" algn="r"/>
                        </a:tabLst>
                      </a:pPr>
                      <a:r>
                        <a:rPr lang="en-GB" sz="2000" b="1" dirty="0" smtClean="0">
                          <a:solidFill>
                            <a:schemeClr val="bg1"/>
                          </a:solidFill>
                          <a:effectLst/>
                          <a:latin typeface="+mj-lt"/>
                          <a:ea typeface="ヒラギノ角ゴ Pro W3"/>
                          <a:cs typeface="Times New Roman" panose="02020603050405020304" pitchFamily="18" charset="0"/>
                        </a:rPr>
                        <a:t>Working </a:t>
                      </a:r>
                      <a:r>
                        <a:rPr lang="en-GB" sz="2000" b="1" dirty="0">
                          <a:solidFill>
                            <a:schemeClr val="bg1"/>
                          </a:solidFill>
                          <a:effectLst/>
                          <a:latin typeface="+mj-lt"/>
                          <a:ea typeface="ヒラギノ角ゴ Pro W3"/>
                          <a:cs typeface="Times New Roman" panose="02020603050405020304" pitchFamily="18" charset="0"/>
                        </a:rPr>
                        <a:t>Conditions</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37888">
                <a:tc>
                  <a:txBody>
                    <a:bodyPr/>
                    <a:lstStyle/>
                    <a:p>
                      <a:pPr marL="0" marR="0" indent="0" algn="l">
                        <a:lnSpc>
                          <a:spcPct val="100000"/>
                        </a:lnSpc>
                        <a:spcBef>
                          <a:spcPts val="0"/>
                        </a:spcBef>
                        <a:spcAft>
                          <a:spcPts val="0"/>
                        </a:spcAft>
                        <a:tabLst>
                          <a:tab pos="5943600" algn="r"/>
                        </a:tabLst>
                      </a:pPr>
                      <a:r>
                        <a:rPr lang="en-GB" sz="2000" b="1" dirty="0" smtClean="0">
                          <a:solidFill>
                            <a:schemeClr val="bg1"/>
                          </a:solidFill>
                          <a:effectLst/>
                          <a:latin typeface="+mj-lt"/>
                          <a:ea typeface="Calibri" panose="020F0502020204030204" pitchFamily="34" charset="0"/>
                          <a:cs typeface="Times New Roman" panose="02020603050405020304" pitchFamily="18" charset="0"/>
                        </a:rPr>
                        <a:t>Unionization</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31010">
                <a:tc>
                  <a:txBody>
                    <a:bodyPr/>
                    <a:lstStyle/>
                    <a:p>
                      <a:pPr marL="0" marR="0" indent="0" algn="l">
                        <a:lnSpc>
                          <a:spcPct val="100000"/>
                        </a:lnSpc>
                        <a:spcBef>
                          <a:spcPts val="0"/>
                        </a:spcBef>
                        <a:spcAft>
                          <a:spcPts val="0"/>
                        </a:spcAft>
                        <a:tabLst>
                          <a:tab pos="5943600" algn="r"/>
                        </a:tabLst>
                      </a:pPr>
                      <a:r>
                        <a:rPr lang="en-GB" sz="2000" b="1" dirty="0" smtClean="0">
                          <a:solidFill>
                            <a:schemeClr val="bg1"/>
                          </a:solidFill>
                          <a:effectLst/>
                          <a:latin typeface="+mj-lt"/>
                          <a:ea typeface="ヒラギノ角ゴ Pro W3"/>
                          <a:cs typeface="Times New Roman" panose="02020603050405020304" pitchFamily="18" charset="0"/>
                        </a:rPr>
                        <a:t>Remuneration</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289560">
                <a:tc rowSpan="2">
                  <a:txBody>
                    <a:bodyPr/>
                    <a:lstStyle/>
                    <a:p>
                      <a:pPr marL="0" marR="0" indent="0" algn="l">
                        <a:lnSpc>
                          <a:spcPct val="100000"/>
                        </a:lnSpc>
                        <a:spcBef>
                          <a:spcPts val="0"/>
                        </a:spcBef>
                        <a:spcAft>
                          <a:spcPts val="0"/>
                        </a:spcAft>
                        <a:tabLst>
                          <a:tab pos="5943600" algn="r"/>
                        </a:tabLst>
                      </a:pPr>
                      <a:r>
                        <a:rPr lang="en-GB" sz="2000" b="1" dirty="0" smtClean="0">
                          <a:solidFill>
                            <a:schemeClr val="bg1"/>
                          </a:solidFill>
                          <a:effectLst/>
                          <a:latin typeface="+mj-lt"/>
                          <a:ea typeface="ヒラギノ角ゴ Pro W3"/>
                          <a:cs typeface="Times New Roman" panose="02020603050405020304" pitchFamily="18" charset="0"/>
                        </a:rPr>
                        <a:t>Housing (Communities/</a:t>
                      </a:r>
                    </a:p>
                    <a:p>
                      <a:pPr marL="0" marR="0" indent="0" algn="l">
                        <a:lnSpc>
                          <a:spcPct val="100000"/>
                        </a:lnSpc>
                        <a:spcBef>
                          <a:spcPts val="0"/>
                        </a:spcBef>
                        <a:spcAft>
                          <a:spcPts val="0"/>
                        </a:spcAft>
                        <a:tabLst>
                          <a:tab pos="5943600" algn="r"/>
                        </a:tabLst>
                      </a:pPr>
                      <a:r>
                        <a:rPr lang="en-GB" sz="2000" b="1" dirty="0" smtClean="0">
                          <a:solidFill>
                            <a:schemeClr val="bg1"/>
                          </a:solidFill>
                          <a:effectLst/>
                          <a:latin typeface="+mj-lt"/>
                          <a:ea typeface="Calibri" panose="020F0502020204030204" pitchFamily="34" charset="0"/>
                          <a:cs typeface="Times New Roman" panose="02020603050405020304" pitchFamily="18" charset="0"/>
                        </a:rPr>
                        <a:t>                Dormitories</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89560">
                <a:tc vMerge="1">
                  <a:txBody>
                    <a:bodyPr/>
                    <a:lstStyle/>
                    <a:p>
                      <a:endParaRPr lang="en-US"/>
                    </a:p>
                  </a:txBody>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06450">
                <a:tc rowSpan="2">
                  <a:txBody>
                    <a:bodyPr/>
                    <a:lstStyle/>
                    <a:p>
                      <a:pPr marL="0" marR="0" indent="0" algn="l">
                        <a:lnSpc>
                          <a:spcPct val="100000"/>
                        </a:lnSpc>
                        <a:spcBef>
                          <a:spcPts val="0"/>
                        </a:spcBef>
                        <a:spcAft>
                          <a:spcPts val="0"/>
                        </a:spcAft>
                        <a:tabLst>
                          <a:tab pos="5943600" algn="r"/>
                        </a:tabLst>
                      </a:pPr>
                      <a:r>
                        <a:rPr lang="en-GB" sz="2000" b="1" dirty="0" smtClean="0">
                          <a:solidFill>
                            <a:schemeClr val="bg1"/>
                          </a:solidFill>
                          <a:effectLst/>
                          <a:latin typeface="+mj-lt"/>
                          <a:ea typeface="ヒラギノ角ゴ Pro W3"/>
                          <a:cs typeface="Times New Roman" panose="02020603050405020304" pitchFamily="18" charset="0"/>
                        </a:rPr>
                        <a:t>Health </a:t>
                      </a:r>
                      <a:r>
                        <a:rPr lang="en-GB" sz="2000" b="1" dirty="0">
                          <a:solidFill>
                            <a:schemeClr val="bg1"/>
                          </a:solidFill>
                          <a:effectLst/>
                          <a:latin typeface="+mj-lt"/>
                          <a:ea typeface="ヒラギノ角ゴ Pro W3"/>
                          <a:cs typeface="Times New Roman" panose="02020603050405020304" pitchFamily="18" charset="0"/>
                        </a:rPr>
                        <a:t>(General</a:t>
                      </a:r>
                      <a:r>
                        <a:rPr lang="en-GB" sz="2000" b="1" dirty="0" smtClean="0">
                          <a:solidFill>
                            <a:schemeClr val="bg1"/>
                          </a:solidFill>
                          <a:effectLst/>
                          <a:latin typeface="+mj-lt"/>
                          <a:ea typeface="ヒラギノ角ゴ Pro W3"/>
                          <a:cs typeface="Times New Roman" panose="02020603050405020304" pitchFamily="18" charset="0"/>
                        </a:rPr>
                        <a:t>/</a:t>
                      </a:r>
                    </a:p>
                    <a:p>
                      <a:pPr marL="0" marR="0" indent="0" algn="l">
                        <a:lnSpc>
                          <a:spcPct val="100000"/>
                        </a:lnSpc>
                        <a:spcBef>
                          <a:spcPts val="0"/>
                        </a:spcBef>
                        <a:spcAft>
                          <a:spcPts val="0"/>
                        </a:spcAft>
                        <a:tabLst>
                          <a:tab pos="5943600" algn="r"/>
                        </a:tabLst>
                      </a:pPr>
                      <a:r>
                        <a:rPr lang="en-GB" sz="2000" b="1" dirty="0" smtClean="0">
                          <a:solidFill>
                            <a:schemeClr val="bg1"/>
                          </a:solidFill>
                          <a:effectLst/>
                          <a:latin typeface="+mj-lt"/>
                          <a:ea typeface="ヒラギノ角ゴ Pro W3"/>
                          <a:cs typeface="Times New Roman" panose="02020603050405020304" pitchFamily="18" charset="0"/>
                        </a:rPr>
                        <a:t>             HIV</a:t>
                      </a:r>
                      <a:r>
                        <a:rPr lang="en-GB" sz="2000" b="1" dirty="0">
                          <a:solidFill>
                            <a:schemeClr val="bg1"/>
                          </a:solidFill>
                          <a:effectLst/>
                          <a:latin typeface="+mj-lt"/>
                          <a:ea typeface="ヒラギノ角ゴ Pro W3"/>
                          <a:cs typeface="Times New Roman" panose="02020603050405020304" pitchFamily="18" charset="0"/>
                        </a:rPr>
                        <a:t>)</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00"/>
                    </a:solidFill>
                  </a:tcPr>
                </a:tc>
              </a:tr>
              <a:tr h="306450">
                <a:tc vMerge="1">
                  <a:txBody>
                    <a:bodyPr/>
                    <a:lstStyle/>
                    <a:p>
                      <a:endParaRPr lang="en-US"/>
                    </a:p>
                  </a:txBody>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06450">
                <a:tc>
                  <a:txBody>
                    <a:bodyPr/>
                    <a:lstStyle/>
                    <a:p>
                      <a:pPr marL="0" marR="0" indent="0" algn="l">
                        <a:lnSpc>
                          <a:spcPct val="100000"/>
                        </a:lnSpc>
                        <a:spcBef>
                          <a:spcPts val="0"/>
                        </a:spcBef>
                        <a:spcAft>
                          <a:spcPts val="0"/>
                        </a:spcAft>
                        <a:tabLst>
                          <a:tab pos="5943600" algn="r"/>
                        </a:tabLst>
                      </a:pPr>
                      <a:r>
                        <a:rPr lang="en-GB" sz="2000" b="1" dirty="0">
                          <a:solidFill>
                            <a:schemeClr val="bg1"/>
                          </a:solidFill>
                          <a:effectLst/>
                          <a:latin typeface="+mj-lt"/>
                          <a:ea typeface="ヒラギノ角ゴ Pro W3"/>
                          <a:cs typeface="Times New Roman" panose="02020603050405020304" pitchFamily="18" charset="0"/>
                        </a:rPr>
                        <a:t>Non-discrimination</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00"/>
                    </a:solidFill>
                  </a:tcPr>
                </a:tc>
              </a:tr>
              <a:tr h="306450">
                <a:tc>
                  <a:txBody>
                    <a:bodyPr/>
                    <a:lstStyle/>
                    <a:p>
                      <a:pPr marL="0" marR="0" indent="0" algn="l">
                        <a:lnSpc>
                          <a:spcPct val="100000"/>
                        </a:lnSpc>
                        <a:spcBef>
                          <a:spcPts val="0"/>
                        </a:spcBef>
                        <a:spcAft>
                          <a:spcPts val="0"/>
                        </a:spcAft>
                        <a:tabLst>
                          <a:tab pos="5943600" algn="r"/>
                        </a:tabLst>
                      </a:pPr>
                      <a:r>
                        <a:rPr lang="en-GB" sz="2000" b="1" dirty="0">
                          <a:solidFill>
                            <a:schemeClr val="bg1"/>
                          </a:solidFill>
                          <a:effectLst/>
                          <a:latin typeface="+mj-lt"/>
                          <a:ea typeface="ヒラギノ角ゴ Pro W3"/>
                          <a:cs typeface="Times New Roman" panose="02020603050405020304" pitchFamily="18" charset="0"/>
                        </a:rPr>
                        <a:t>Equal </a:t>
                      </a:r>
                      <a:r>
                        <a:rPr lang="en-GB" sz="2000" b="1" dirty="0" smtClean="0">
                          <a:solidFill>
                            <a:schemeClr val="bg1"/>
                          </a:solidFill>
                          <a:effectLst/>
                          <a:latin typeface="+mj-lt"/>
                          <a:ea typeface="ヒラギノ角ゴ Pro W3"/>
                          <a:cs typeface="Times New Roman" panose="02020603050405020304" pitchFamily="18" charset="0"/>
                        </a:rPr>
                        <a:t>pay</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00"/>
                    </a:solidFill>
                  </a:tcPr>
                </a:tc>
              </a:tr>
              <a:tr h="306450">
                <a:tc>
                  <a:txBody>
                    <a:bodyPr/>
                    <a:lstStyle/>
                    <a:p>
                      <a:pPr marL="0" marR="0" indent="0" algn="l">
                        <a:lnSpc>
                          <a:spcPct val="100000"/>
                        </a:lnSpc>
                        <a:spcBef>
                          <a:spcPts val="0"/>
                        </a:spcBef>
                        <a:spcAft>
                          <a:spcPts val="0"/>
                        </a:spcAft>
                      </a:pPr>
                      <a:r>
                        <a:rPr lang="en-US" sz="2000" b="1" dirty="0" smtClean="0">
                          <a:solidFill>
                            <a:schemeClr val="bg1"/>
                          </a:solidFill>
                          <a:effectLst/>
                          <a:latin typeface="+mj-lt"/>
                          <a:ea typeface="Calibri" panose="020F0502020204030204" pitchFamily="34" charset="0"/>
                          <a:cs typeface="Times New Roman" panose="02020603050405020304" pitchFamily="18" charset="0"/>
                        </a:rPr>
                        <a:t>Property</a:t>
                      </a:r>
                      <a:endParaRPr lang="en-US" sz="2000" b="1"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06450">
                <a:tc>
                  <a:txBody>
                    <a:bodyPr/>
                    <a:lstStyle/>
                    <a:p>
                      <a:pPr marL="0" marR="0" indent="0" algn="l">
                        <a:lnSpc>
                          <a:spcPct val="100000"/>
                        </a:lnSpc>
                        <a:spcBef>
                          <a:spcPts val="0"/>
                        </a:spcBef>
                        <a:spcAft>
                          <a:spcPts val="0"/>
                        </a:spcAft>
                      </a:pPr>
                      <a:r>
                        <a:rPr lang="en-US" sz="2000" b="1" dirty="0" smtClean="0">
                          <a:solidFill>
                            <a:schemeClr val="bg1"/>
                          </a:solidFill>
                          <a:effectLst/>
                          <a:latin typeface="+mj-lt"/>
                          <a:ea typeface="Calibri" panose="020F0502020204030204" pitchFamily="34" charset="0"/>
                          <a:cs typeface="Times New Roman" panose="02020603050405020304" pitchFamily="18" charset="0"/>
                        </a:rPr>
                        <a:t>Child Labor</a:t>
                      </a:r>
                      <a:endParaRPr lang="en-US" sz="2000" b="1"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27333445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4"/>
          <p:cNvSpPr>
            <a:spLocks noGrp="1"/>
          </p:cNvSpPr>
          <p:nvPr>
            <p:ph type="sldNum" sz="quarter" idx="11"/>
          </p:nvPr>
        </p:nvSpPr>
        <p:spPr>
          <a:noFill/>
        </p:spPr>
        <p:txBody>
          <a:bodyPr/>
          <a:lstStyle>
            <a:lvl1pPr eaLnBrk="0" hangingPunct="0">
              <a:spcAft>
                <a:spcPct val="40000"/>
              </a:spcAft>
              <a:buFont typeface="Arial" charset="0"/>
              <a:defRPr sz="2000">
                <a:solidFill>
                  <a:schemeClr val="tx1"/>
                </a:solidFill>
                <a:latin typeface="Verdana" pitchFamily="34" charset="0"/>
              </a:defRPr>
            </a:lvl1pPr>
            <a:lvl2pPr marL="742950" indent="-285750" eaLnBrk="0" hangingPunct="0">
              <a:spcAft>
                <a:spcPct val="40000"/>
              </a:spcAft>
              <a:buSzPct val="90000"/>
              <a:buFont typeface="Arial" charset="0"/>
              <a:buAutoNum type="arabicPeriod"/>
              <a:defRPr sz="2000">
                <a:solidFill>
                  <a:schemeClr val="tx1"/>
                </a:solidFill>
                <a:latin typeface="Verdana" pitchFamily="34" charset="0"/>
              </a:defRPr>
            </a:lvl2pPr>
            <a:lvl3pPr marL="1143000" indent="-228600" eaLnBrk="0" hangingPunct="0">
              <a:spcAft>
                <a:spcPct val="40000"/>
              </a:spcAft>
              <a:defRPr sz="1600">
                <a:solidFill>
                  <a:schemeClr val="tx1"/>
                </a:solidFill>
                <a:latin typeface="Verdana" pitchFamily="34" charset="0"/>
              </a:defRPr>
            </a:lvl3pPr>
            <a:lvl4pPr marL="1600200" indent="-228600" eaLnBrk="0" hangingPunct="0">
              <a:spcAft>
                <a:spcPct val="40000"/>
              </a:spcAft>
              <a:buSzPct val="90000"/>
              <a:buFont typeface="Arial" charset="0"/>
              <a:buAutoNum type="arabicPeriod"/>
              <a:defRPr sz="1600">
                <a:solidFill>
                  <a:schemeClr val="tx1"/>
                </a:solidFill>
                <a:latin typeface="Verdana" pitchFamily="34" charset="0"/>
              </a:defRPr>
            </a:lvl4pPr>
            <a:lvl5pPr marL="2057400" indent="-228600" eaLnBrk="0" hangingPunct="0">
              <a:spcAft>
                <a:spcPct val="40000"/>
              </a:spcAft>
              <a:defRPr sz="1200">
                <a:solidFill>
                  <a:schemeClr val="tx1"/>
                </a:solidFill>
                <a:latin typeface="Verdana" pitchFamily="34" charset="0"/>
              </a:defRPr>
            </a:lvl5pPr>
            <a:lvl6pPr marL="2514600" indent="-228600" eaLnBrk="0" fontAlgn="base" hangingPunct="0">
              <a:spcBef>
                <a:spcPct val="0"/>
              </a:spcBef>
              <a:spcAft>
                <a:spcPct val="40000"/>
              </a:spcAft>
              <a:defRPr sz="1200">
                <a:solidFill>
                  <a:schemeClr val="tx1"/>
                </a:solidFill>
                <a:latin typeface="Verdana" pitchFamily="34" charset="0"/>
              </a:defRPr>
            </a:lvl6pPr>
            <a:lvl7pPr marL="2971800" indent="-228600" eaLnBrk="0" fontAlgn="base" hangingPunct="0">
              <a:spcBef>
                <a:spcPct val="0"/>
              </a:spcBef>
              <a:spcAft>
                <a:spcPct val="40000"/>
              </a:spcAft>
              <a:defRPr sz="1200">
                <a:solidFill>
                  <a:schemeClr val="tx1"/>
                </a:solidFill>
                <a:latin typeface="Verdana" pitchFamily="34" charset="0"/>
              </a:defRPr>
            </a:lvl7pPr>
            <a:lvl8pPr marL="3429000" indent="-228600" eaLnBrk="0" fontAlgn="base" hangingPunct="0">
              <a:spcBef>
                <a:spcPct val="0"/>
              </a:spcBef>
              <a:spcAft>
                <a:spcPct val="40000"/>
              </a:spcAft>
              <a:defRPr sz="1200">
                <a:solidFill>
                  <a:schemeClr val="tx1"/>
                </a:solidFill>
                <a:latin typeface="Verdana" pitchFamily="34" charset="0"/>
              </a:defRPr>
            </a:lvl8pPr>
            <a:lvl9pPr marL="3886200" indent="-228600" eaLnBrk="0" fontAlgn="base" hangingPunct="0">
              <a:spcBef>
                <a:spcPct val="0"/>
              </a:spcBef>
              <a:spcAft>
                <a:spcPct val="40000"/>
              </a:spcAft>
              <a:defRPr sz="1200">
                <a:solidFill>
                  <a:schemeClr val="tx1"/>
                </a:solidFill>
                <a:latin typeface="Verdana" pitchFamily="34" charset="0"/>
              </a:defRPr>
            </a:lvl9pPr>
          </a:lstStyle>
          <a:p>
            <a:pPr eaLnBrk="1" hangingPunct="1">
              <a:spcAft>
                <a:spcPct val="0"/>
              </a:spcAft>
              <a:buFontTx/>
              <a:buNone/>
            </a:pPr>
            <a:fld id="{8AADB4AE-91B1-41FC-AC67-E8036904746A}" type="slidenum">
              <a:rPr lang="en-US" altLang="en-US" sz="1000" smtClean="0">
                <a:latin typeface="Arial" charset="0"/>
              </a:rPr>
              <a:pPr eaLnBrk="1" hangingPunct="1">
                <a:spcAft>
                  <a:spcPct val="0"/>
                </a:spcAft>
                <a:buFontTx/>
                <a:buNone/>
              </a:pPr>
              <a:t>33</a:t>
            </a:fld>
            <a:endParaRPr lang="en-US" altLang="en-US" sz="1000" smtClean="0">
              <a:latin typeface="Arial" charset="0"/>
            </a:endParaRPr>
          </a:p>
        </p:txBody>
      </p:sp>
      <p:sp>
        <p:nvSpPr>
          <p:cNvPr id="12292" name="Rectangle 2"/>
          <p:cNvSpPr>
            <a:spLocks noGrp="1" noChangeArrowheads="1"/>
          </p:cNvSpPr>
          <p:nvPr>
            <p:ph type="title"/>
          </p:nvPr>
        </p:nvSpPr>
        <p:spPr>
          <a:xfrm>
            <a:off x="628650" y="365126"/>
            <a:ext cx="7886700" cy="1020084"/>
          </a:xfrm>
          <a:solidFill>
            <a:srgbClr val="86F011"/>
          </a:solidFill>
        </p:spPr>
        <p:txBody>
          <a:bodyPr>
            <a:normAutofit fontScale="90000"/>
          </a:bodyPr>
          <a:lstStyle/>
          <a:p>
            <a:pPr eaLnBrk="1" hangingPunct="1"/>
            <a:r>
              <a:rPr lang="en-GB" altLang="en-US" dirty="0" smtClean="0">
                <a:latin typeface="Copperplate Light SSi" panose="020B0500000000000000" pitchFamily="34" charset="0"/>
              </a:rPr>
              <a:t>Mitigation &amp; Management</a:t>
            </a:r>
            <a:br>
              <a:rPr lang="en-GB" altLang="en-US" dirty="0" smtClean="0">
                <a:latin typeface="Copperplate Light SSi" panose="020B0500000000000000" pitchFamily="34" charset="0"/>
              </a:rPr>
            </a:br>
            <a:r>
              <a:rPr lang="en-GB" altLang="en-US" dirty="0" smtClean="0">
                <a:latin typeface="Copperplate Light SSi" panose="020B0500000000000000" pitchFamily="34" charset="0"/>
              </a:rPr>
              <a:t>Green Resources</a:t>
            </a:r>
            <a:endParaRPr lang="en-GB" altLang="en-US" dirty="0" smtClean="0">
              <a:latin typeface="Copperplate Light SSi" panose="020B0500000000000000" pitchFamily="34" charset="0"/>
            </a:endParaRPr>
          </a:p>
        </p:txBody>
      </p:sp>
      <p:sp>
        <p:nvSpPr>
          <p:cNvPr id="4101" name="Rectangle 3"/>
          <p:cNvSpPr>
            <a:spLocks noGrp="1" noChangeArrowheads="1"/>
          </p:cNvSpPr>
          <p:nvPr>
            <p:ph type="body" idx="1"/>
          </p:nvPr>
        </p:nvSpPr>
        <p:spPr>
          <a:xfrm>
            <a:off x="3753293" y="1827633"/>
            <a:ext cx="4484246" cy="4528718"/>
          </a:xfrm>
        </p:spPr>
        <p:txBody>
          <a:bodyPr>
            <a:normAutofit fontScale="85000" lnSpcReduction="10000"/>
          </a:bodyPr>
          <a:lstStyle/>
          <a:p>
            <a:pPr marL="0" lvl="0" indent="0">
              <a:buNone/>
            </a:pPr>
            <a:r>
              <a:rPr lang="en-US" altLang="en-US" sz="2400" dirty="0" smtClean="0"/>
              <a:t>Transition workers from ‘</a:t>
            </a:r>
            <a:r>
              <a:rPr lang="en-US" altLang="en-US" sz="2400" b="1" dirty="0" smtClean="0"/>
              <a:t>contract</a:t>
            </a:r>
            <a:r>
              <a:rPr lang="en-US" altLang="en-US" sz="2400" dirty="0" smtClean="0"/>
              <a:t>’ positions</a:t>
            </a:r>
          </a:p>
          <a:p>
            <a:pPr marL="0" lvl="0" indent="0">
              <a:buNone/>
            </a:pPr>
            <a:r>
              <a:rPr lang="en-US" altLang="en-US" sz="2400" dirty="0" smtClean="0"/>
              <a:t>Supply </a:t>
            </a:r>
            <a:r>
              <a:rPr lang="en-US" altLang="en-US" sz="2400" b="1" dirty="0" smtClean="0"/>
              <a:t>PPE</a:t>
            </a:r>
            <a:r>
              <a:rPr lang="en-US" altLang="en-US" sz="2400" dirty="0" smtClean="0"/>
              <a:t> to all, document PPE purchases</a:t>
            </a:r>
          </a:p>
          <a:p>
            <a:pPr marL="0" lvl="0" indent="0">
              <a:buNone/>
            </a:pPr>
            <a:r>
              <a:rPr lang="en-US" altLang="en-US" sz="2400" dirty="0" smtClean="0"/>
              <a:t>Upgrade worker </a:t>
            </a:r>
            <a:r>
              <a:rPr lang="en-US" altLang="en-US" sz="2400" b="1" dirty="0" smtClean="0"/>
              <a:t>housing</a:t>
            </a:r>
          </a:p>
          <a:p>
            <a:pPr marL="0" indent="0">
              <a:buNone/>
            </a:pPr>
            <a:r>
              <a:rPr lang="en-US" altLang="en-US" sz="2400" dirty="0"/>
              <a:t>Provide </a:t>
            </a:r>
            <a:r>
              <a:rPr lang="en-US" altLang="en-US" sz="2400" b="1" dirty="0"/>
              <a:t>safe transport </a:t>
            </a:r>
            <a:r>
              <a:rPr lang="en-US" altLang="en-US" sz="2400" dirty="0"/>
              <a:t>for workers to site</a:t>
            </a:r>
          </a:p>
          <a:p>
            <a:pPr marL="0" lvl="0" indent="0">
              <a:buNone/>
            </a:pPr>
            <a:r>
              <a:rPr lang="en-US" altLang="en-US" sz="2400" dirty="0" smtClean="0"/>
              <a:t>Provide acces</a:t>
            </a:r>
            <a:r>
              <a:rPr lang="en-US" altLang="en-US" sz="2400" dirty="0" smtClean="0"/>
              <a:t>s to </a:t>
            </a:r>
            <a:r>
              <a:rPr lang="en-US" altLang="en-US" sz="2400" b="1" dirty="0" smtClean="0"/>
              <a:t>healthcare</a:t>
            </a:r>
            <a:r>
              <a:rPr lang="en-US" altLang="en-US" sz="2400" dirty="0" smtClean="0"/>
              <a:t> including education, testing, contraceptives and treatment for HIV</a:t>
            </a:r>
          </a:p>
          <a:p>
            <a:pPr marL="0" lvl="0" indent="0">
              <a:buNone/>
            </a:pPr>
            <a:r>
              <a:rPr lang="en-US" altLang="en-US" sz="2400" dirty="0" smtClean="0"/>
              <a:t>Reinstate </a:t>
            </a:r>
            <a:r>
              <a:rPr lang="en-US" altLang="en-US" sz="2400" b="1" dirty="0" smtClean="0"/>
              <a:t>union</a:t>
            </a:r>
            <a:r>
              <a:rPr lang="en-US" altLang="en-US" sz="2400" dirty="0" smtClean="0"/>
              <a:t> workers</a:t>
            </a:r>
          </a:p>
          <a:p>
            <a:pPr marL="0" lvl="0" indent="0">
              <a:buNone/>
            </a:pPr>
            <a:r>
              <a:rPr lang="en-US" altLang="en-US" sz="2400" b="1" dirty="0" smtClean="0"/>
              <a:t>Increase wages </a:t>
            </a:r>
            <a:r>
              <a:rPr lang="en-US" altLang="en-US" sz="2400" dirty="0" smtClean="0"/>
              <a:t>to meet local cost of living</a:t>
            </a:r>
          </a:p>
          <a:p>
            <a:pPr marL="0" lvl="0" indent="0">
              <a:buNone/>
            </a:pPr>
            <a:r>
              <a:rPr lang="en-US" altLang="en-US" sz="2400" dirty="0" smtClean="0"/>
              <a:t>Train local residents for </a:t>
            </a:r>
            <a:r>
              <a:rPr lang="en-US" altLang="en-US" sz="2400" b="1" dirty="0" smtClean="0"/>
              <a:t>semiskilled jobs</a:t>
            </a:r>
          </a:p>
          <a:p>
            <a:pPr marL="0" indent="0">
              <a:buNone/>
            </a:pPr>
            <a:r>
              <a:rPr lang="en-US" altLang="en-US" sz="2400" b="1" dirty="0"/>
              <a:t>Environmental Data </a:t>
            </a:r>
            <a:r>
              <a:rPr lang="en-US" altLang="en-US" sz="2400" dirty="0"/>
              <a:t>requests</a:t>
            </a:r>
          </a:p>
          <a:p>
            <a:pPr marL="0" lvl="0" indent="0">
              <a:buNone/>
            </a:pPr>
            <a:endParaRPr lang="en-US" altLang="en-US" sz="2400" dirty="0" smtClean="0"/>
          </a:p>
        </p:txBody>
      </p:sp>
      <p:cxnSp>
        <p:nvCxnSpPr>
          <p:cNvPr id="7" name="Straight Connector 6"/>
          <p:cNvCxnSpPr/>
          <p:nvPr/>
        </p:nvCxnSpPr>
        <p:spPr>
          <a:xfrm rot="5400000">
            <a:off x="800894" y="3879056"/>
            <a:ext cx="4572000" cy="1588"/>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11" name="Diagram 10"/>
          <p:cNvGraphicFramePr/>
          <p:nvPr>
            <p:extLst>
              <p:ext uri="{D42A27DB-BD31-4B8C-83A1-F6EECF244321}">
                <p14:modId xmlns:p14="http://schemas.microsoft.com/office/powerpoint/2010/main" val="1135606164"/>
              </p:ext>
            </p:extLst>
          </p:nvPr>
        </p:nvGraphicFramePr>
        <p:xfrm>
          <a:off x="56187" y="1593849"/>
          <a:ext cx="2993091" cy="4918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40535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4"/>
          <p:cNvSpPr>
            <a:spLocks noGrp="1"/>
          </p:cNvSpPr>
          <p:nvPr>
            <p:ph type="sldNum" sz="quarter" idx="11"/>
          </p:nvPr>
        </p:nvSpPr>
        <p:spPr>
          <a:noFill/>
        </p:spPr>
        <p:txBody>
          <a:bodyPr/>
          <a:lstStyle>
            <a:lvl1pPr eaLnBrk="0" hangingPunct="0">
              <a:spcAft>
                <a:spcPct val="40000"/>
              </a:spcAft>
              <a:buFont typeface="Arial" charset="0"/>
              <a:defRPr sz="2000">
                <a:solidFill>
                  <a:schemeClr val="tx1"/>
                </a:solidFill>
                <a:latin typeface="Verdana" pitchFamily="34" charset="0"/>
              </a:defRPr>
            </a:lvl1pPr>
            <a:lvl2pPr marL="742950" indent="-285750" eaLnBrk="0" hangingPunct="0">
              <a:spcAft>
                <a:spcPct val="40000"/>
              </a:spcAft>
              <a:buSzPct val="90000"/>
              <a:buFont typeface="Arial" charset="0"/>
              <a:buAutoNum type="arabicPeriod"/>
              <a:defRPr sz="2000">
                <a:solidFill>
                  <a:schemeClr val="tx1"/>
                </a:solidFill>
                <a:latin typeface="Verdana" pitchFamily="34" charset="0"/>
              </a:defRPr>
            </a:lvl2pPr>
            <a:lvl3pPr marL="1143000" indent="-228600" eaLnBrk="0" hangingPunct="0">
              <a:spcAft>
                <a:spcPct val="40000"/>
              </a:spcAft>
              <a:defRPr sz="1600">
                <a:solidFill>
                  <a:schemeClr val="tx1"/>
                </a:solidFill>
                <a:latin typeface="Verdana" pitchFamily="34" charset="0"/>
              </a:defRPr>
            </a:lvl3pPr>
            <a:lvl4pPr marL="1600200" indent="-228600" eaLnBrk="0" hangingPunct="0">
              <a:spcAft>
                <a:spcPct val="40000"/>
              </a:spcAft>
              <a:buSzPct val="90000"/>
              <a:buFont typeface="Arial" charset="0"/>
              <a:buAutoNum type="arabicPeriod"/>
              <a:defRPr sz="1600">
                <a:solidFill>
                  <a:schemeClr val="tx1"/>
                </a:solidFill>
                <a:latin typeface="Verdana" pitchFamily="34" charset="0"/>
              </a:defRPr>
            </a:lvl4pPr>
            <a:lvl5pPr marL="2057400" indent="-228600" eaLnBrk="0" hangingPunct="0">
              <a:spcAft>
                <a:spcPct val="40000"/>
              </a:spcAft>
              <a:defRPr sz="1200">
                <a:solidFill>
                  <a:schemeClr val="tx1"/>
                </a:solidFill>
                <a:latin typeface="Verdana" pitchFamily="34" charset="0"/>
              </a:defRPr>
            </a:lvl5pPr>
            <a:lvl6pPr marL="2514600" indent="-228600" eaLnBrk="0" fontAlgn="base" hangingPunct="0">
              <a:spcBef>
                <a:spcPct val="0"/>
              </a:spcBef>
              <a:spcAft>
                <a:spcPct val="40000"/>
              </a:spcAft>
              <a:defRPr sz="1200">
                <a:solidFill>
                  <a:schemeClr val="tx1"/>
                </a:solidFill>
                <a:latin typeface="Verdana" pitchFamily="34" charset="0"/>
              </a:defRPr>
            </a:lvl6pPr>
            <a:lvl7pPr marL="2971800" indent="-228600" eaLnBrk="0" fontAlgn="base" hangingPunct="0">
              <a:spcBef>
                <a:spcPct val="0"/>
              </a:spcBef>
              <a:spcAft>
                <a:spcPct val="40000"/>
              </a:spcAft>
              <a:defRPr sz="1200">
                <a:solidFill>
                  <a:schemeClr val="tx1"/>
                </a:solidFill>
                <a:latin typeface="Verdana" pitchFamily="34" charset="0"/>
              </a:defRPr>
            </a:lvl7pPr>
            <a:lvl8pPr marL="3429000" indent="-228600" eaLnBrk="0" fontAlgn="base" hangingPunct="0">
              <a:spcBef>
                <a:spcPct val="0"/>
              </a:spcBef>
              <a:spcAft>
                <a:spcPct val="40000"/>
              </a:spcAft>
              <a:defRPr sz="1200">
                <a:solidFill>
                  <a:schemeClr val="tx1"/>
                </a:solidFill>
                <a:latin typeface="Verdana" pitchFamily="34" charset="0"/>
              </a:defRPr>
            </a:lvl8pPr>
            <a:lvl9pPr marL="3886200" indent="-228600" eaLnBrk="0" fontAlgn="base" hangingPunct="0">
              <a:spcBef>
                <a:spcPct val="0"/>
              </a:spcBef>
              <a:spcAft>
                <a:spcPct val="40000"/>
              </a:spcAft>
              <a:defRPr sz="1200">
                <a:solidFill>
                  <a:schemeClr val="tx1"/>
                </a:solidFill>
                <a:latin typeface="Verdana" pitchFamily="34" charset="0"/>
              </a:defRPr>
            </a:lvl9pPr>
          </a:lstStyle>
          <a:p>
            <a:pPr eaLnBrk="1" hangingPunct="1">
              <a:spcAft>
                <a:spcPct val="0"/>
              </a:spcAft>
              <a:buFontTx/>
              <a:buNone/>
            </a:pPr>
            <a:fld id="{8AADB4AE-91B1-41FC-AC67-E8036904746A}" type="slidenum">
              <a:rPr lang="en-US" altLang="en-US" sz="1000" smtClean="0">
                <a:latin typeface="Arial" charset="0"/>
              </a:rPr>
              <a:pPr eaLnBrk="1" hangingPunct="1">
                <a:spcAft>
                  <a:spcPct val="0"/>
                </a:spcAft>
                <a:buFontTx/>
                <a:buNone/>
              </a:pPr>
              <a:t>34</a:t>
            </a:fld>
            <a:endParaRPr lang="en-US" altLang="en-US" sz="1000" smtClean="0">
              <a:latin typeface="Arial" charset="0"/>
            </a:endParaRPr>
          </a:p>
        </p:txBody>
      </p:sp>
      <p:sp>
        <p:nvSpPr>
          <p:cNvPr id="12292" name="Rectangle 2"/>
          <p:cNvSpPr>
            <a:spLocks noGrp="1" noChangeArrowheads="1"/>
          </p:cNvSpPr>
          <p:nvPr>
            <p:ph type="title"/>
          </p:nvPr>
        </p:nvSpPr>
        <p:spPr/>
        <p:txBody>
          <a:bodyPr/>
          <a:lstStyle/>
          <a:p>
            <a:pPr eaLnBrk="1" hangingPunct="1"/>
            <a:r>
              <a:rPr lang="en-GB" altLang="en-US" dirty="0" smtClean="0">
                <a:latin typeface="Copperplate Light SSi" panose="020B0500000000000000" pitchFamily="34" charset="0"/>
              </a:rPr>
              <a:t>Monitor</a:t>
            </a:r>
            <a:br>
              <a:rPr lang="en-GB" altLang="en-US" dirty="0" smtClean="0">
                <a:latin typeface="Copperplate Light SSi" panose="020B0500000000000000" pitchFamily="34" charset="0"/>
              </a:rPr>
            </a:br>
            <a:r>
              <a:rPr lang="en-GB" altLang="en-US" dirty="0" smtClean="0">
                <a:latin typeface="Copperplate Light SSi" panose="020B0500000000000000" pitchFamily="34" charset="0"/>
              </a:rPr>
              <a:t>GRL</a:t>
            </a:r>
            <a:endParaRPr lang="en-GB" altLang="en-US" dirty="0" smtClean="0">
              <a:latin typeface="Copperplate Light SSi" panose="020B0500000000000000"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332433726"/>
              </p:ext>
            </p:extLst>
          </p:nvPr>
        </p:nvGraphicFramePr>
        <p:xfrm>
          <a:off x="3486239" y="242884"/>
          <a:ext cx="5033136" cy="6400800"/>
        </p:xfrm>
        <a:graphic>
          <a:graphicData uri="http://schemas.openxmlformats.org/drawingml/2006/table">
            <a:tbl>
              <a:tblPr firstRow="1" firstCol="1" bandRow="1" bandCol="1"/>
              <a:tblGrid>
                <a:gridCol w="3358095"/>
                <a:gridCol w="752590"/>
                <a:gridCol w="922451"/>
              </a:tblGrid>
              <a:tr h="715049">
                <a:tc>
                  <a:txBody>
                    <a:bodyPr/>
                    <a:lstStyle/>
                    <a:p>
                      <a:pPr marL="0" marR="0" indent="0" algn="l">
                        <a:lnSpc>
                          <a:spcPct val="100000"/>
                        </a:lnSpc>
                        <a:spcBef>
                          <a:spcPts val="0"/>
                        </a:spcBef>
                        <a:spcAft>
                          <a:spcPts val="0"/>
                        </a:spcAft>
                      </a:pPr>
                      <a:r>
                        <a:rPr lang="en-GB" sz="2000" dirty="0">
                          <a:solidFill>
                            <a:schemeClr val="bg1"/>
                          </a:solidFill>
                          <a:effectLst/>
                          <a:latin typeface="+mj-lt"/>
                          <a:ea typeface="Times New Roman" panose="02020603050405020304" pitchFamily="18" charset="0"/>
                          <a:cs typeface="Times New Roman" panose="02020603050405020304" pitchFamily="18" charset="0"/>
                        </a:rPr>
                        <a:t/>
                      </a:r>
                      <a:br>
                        <a:rPr lang="en-GB" sz="2000" dirty="0">
                          <a:solidFill>
                            <a:schemeClr val="bg1"/>
                          </a:solidFill>
                          <a:effectLst/>
                          <a:latin typeface="+mj-lt"/>
                          <a:ea typeface="Times New Roman" panose="02020603050405020304" pitchFamily="18" charset="0"/>
                          <a:cs typeface="Times New Roman" panose="02020603050405020304" pitchFamily="18" charset="0"/>
                        </a:rPr>
                      </a:br>
                      <a:r>
                        <a:rPr lang="en-GB" sz="2000" b="1" dirty="0">
                          <a:solidFill>
                            <a:schemeClr val="bg1"/>
                          </a:solidFill>
                          <a:effectLst/>
                          <a:latin typeface="+mj-lt"/>
                          <a:ea typeface="ヒラギノ角ゴ Pro W3"/>
                          <a:cs typeface="Times New Roman" panose="02020603050405020304" pitchFamily="18" charset="0"/>
                        </a:rPr>
                        <a:t>Right</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indent="0" algn="ctr">
                        <a:lnSpc>
                          <a:spcPct val="100000"/>
                        </a:lnSpc>
                        <a:spcBef>
                          <a:spcPts val="0"/>
                        </a:spcBef>
                        <a:spcAft>
                          <a:spcPts val="0"/>
                        </a:spcAft>
                      </a:pPr>
                      <a:r>
                        <a:rPr lang="en-GB" sz="1400" b="1" dirty="0">
                          <a:solidFill>
                            <a:schemeClr val="bg1"/>
                          </a:solidFill>
                          <a:effectLst/>
                          <a:latin typeface="+mj-lt"/>
                          <a:ea typeface="ヒラギノ角ゴ Pro W3"/>
                          <a:cs typeface="Times New Roman" panose="02020603050405020304" pitchFamily="18" charset="0"/>
                        </a:rPr>
                        <a:t>Green </a:t>
                      </a:r>
                      <a:r>
                        <a:rPr lang="en-GB" sz="1400" b="1" dirty="0" smtClean="0">
                          <a:solidFill>
                            <a:schemeClr val="bg1"/>
                          </a:solidFill>
                          <a:effectLst/>
                          <a:latin typeface="+mj-lt"/>
                          <a:ea typeface="ヒラギノ角ゴ Pro W3"/>
                          <a:cs typeface="Times New Roman" panose="02020603050405020304" pitchFamily="18" charset="0"/>
                        </a:rPr>
                        <a:t>Resources Before</a:t>
                      </a:r>
                      <a:endParaRPr lang="en-US" sz="1400" dirty="0">
                        <a:solidFill>
                          <a:schemeClr val="bg1"/>
                        </a:solidFill>
                        <a:effectLst/>
                        <a:latin typeface="+mj-lt"/>
                        <a:ea typeface="Calibri" panose="020F0502020204030204" pitchFamily="34" charset="0"/>
                        <a:cs typeface="Times New Roman" panose="02020603050405020304" pitchFamily="18" charset="0"/>
                      </a:endParaRP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indent="0" algn="ctr">
                        <a:lnSpc>
                          <a:spcPct val="100000"/>
                        </a:lnSpc>
                        <a:spcBef>
                          <a:spcPts val="0"/>
                        </a:spcBef>
                        <a:spcAft>
                          <a:spcPts val="0"/>
                        </a:spcAft>
                      </a:pPr>
                      <a:r>
                        <a:rPr lang="en-US" sz="1400" b="1" dirty="0" smtClean="0">
                          <a:solidFill>
                            <a:schemeClr val="bg1"/>
                          </a:solidFill>
                          <a:effectLst/>
                          <a:latin typeface="+mj-lt"/>
                          <a:ea typeface="Calibri" panose="020F0502020204030204" pitchFamily="34" charset="0"/>
                          <a:cs typeface="Times New Roman" panose="02020603050405020304" pitchFamily="18" charset="0"/>
                        </a:rPr>
                        <a:t>Green Resources After</a:t>
                      </a:r>
                      <a:endParaRPr lang="en-US" sz="1400" b="1"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r>
              <a:tr h="306450">
                <a:tc>
                  <a:txBody>
                    <a:bodyPr/>
                    <a:lstStyle/>
                    <a:p>
                      <a:pPr marL="0" marR="0" indent="0" algn="l">
                        <a:lnSpc>
                          <a:spcPct val="100000"/>
                        </a:lnSpc>
                        <a:spcBef>
                          <a:spcPts val="0"/>
                        </a:spcBef>
                        <a:spcAft>
                          <a:spcPts val="0"/>
                        </a:spcAft>
                        <a:tabLst>
                          <a:tab pos="5943600" algn="r"/>
                        </a:tabLst>
                      </a:pPr>
                      <a:r>
                        <a:rPr lang="en-GB" sz="2000" b="1" dirty="0" smtClean="0">
                          <a:solidFill>
                            <a:schemeClr val="bg1"/>
                          </a:solidFill>
                          <a:effectLst/>
                          <a:latin typeface="+mj-lt"/>
                          <a:ea typeface="ヒラギノ角ゴ Pro W3"/>
                          <a:cs typeface="Times New Roman" panose="02020603050405020304" pitchFamily="18" charset="0"/>
                        </a:rPr>
                        <a:t>Food</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r>
                        <a:rPr lang="en-GB" sz="1400" dirty="0">
                          <a:solidFill>
                            <a:srgbClr val="FF6600"/>
                          </a:solidFill>
                          <a:effectLst/>
                          <a:latin typeface="+mj-lt"/>
                          <a:ea typeface="ヒラギノ角ゴ Pro W3"/>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8008"/>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306450">
                <a:tc rowSpan="2">
                  <a:txBody>
                    <a:bodyPr/>
                    <a:lstStyle/>
                    <a:p>
                      <a:pPr marL="0" marR="0" indent="0" algn="l">
                        <a:lnSpc>
                          <a:spcPct val="100000"/>
                        </a:lnSpc>
                        <a:spcBef>
                          <a:spcPts val="0"/>
                        </a:spcBef>
                        <a:spcAft>
                          <a:spcPts val="0"/>
                        </a:spcAft>
                        <a:tabLst>
                          <a:tab pos="5943600" algn="r"/>
                        </a:tabLst>
                      </a:pPr>
                      <a:r>
                        <a:rPr lang="en-GB" sz="2000" b="1" dirty="0" smtClean="0">
                          <a:solidFill>
                            <a:schemeClr val="bg1"/>
                          </a:solidFill>
                          <a:effectLst/>
                          <a:latin typeface="+mj-lt"/>
                          <a:ea typeface="ヒラギノ角ゴ Pro W3"/>
                          <a:cs typeface="Times New Roman" panose="02020603050405020304" pitchFamily="18" charset="0"/>
                        </a:rPr>
                        <a:t>Water </a:t>
                      </a:r>
                      <a:r>
                        <a:rPr lang="en-GB" sz="2000" b="1" dirty="0">
                          <a:solidFill>
                            <a:schemeClr val="bg1"/>
                          </a:solidFill>
                          <a:effectLst/>
                          <a:latin typeface="+mj-lt"/>
                          <a:ea typeface="ヒラギノ角ゴ Pro W3"/>
                          <a:cs typeface="Times New Roman" panose="02020603050405020304" pitchFamily="18" charset="0"/>
                        </a:rPr>
                        <a:t>(community</a:t>
                      </a:r>
                      <a:r>
                        <a:rPr lang="en-GB" sz="2000" b="1" dirty="0" smtClean="0">
                          <a:solidFill>
                            <a:schemeClr val="bg1"/>
                          </a:solidFill>
                          <a:effectLst/>
                          <a:latin typeface="+mj-lt"/>
                          <a:ea typeface="ヒラギノ角ゴ Pro W3"/>
                          <a:cs typeface="Times New Roman" panose="02020603050405020304" pitchFamily="18" charset="0"/>
                        </a:rPr>
                        <a:t>/</a:t>
                      </a:r>
                    </a:p>
                    <a:p>
                      <a:pPr marL="0" marR="0" indent="0" algn="l">
                        <a:lnSpc>
                          <a:spcPct val="100000"/>
                        </a:lnSpc>
                        <a:spcBef>
                          <a:spcPts val="0"/>
                        </a:spcBef>
                        <a:spcAft>
                          <a:spcPts val="0"/>
                        </a:spcAft>
                        <a:tabLst>
                          <a:tab pos="5943600" algn="r"/>
                        </a:tabLst>
                      </a:pPr>
                      <a:r>
                        <a:rPr lang="en-GB" sz="2000" b="1" dirty="0" smtClean="0">
                          <a:solidFill>
                            <a:schemeClr val="bg1"/>
                          </a:solidFill>
                          <a:effectLst/>
                          <a:latin typeface="+mj-lt"/>
                          <a:ea typeface="ヒラギノ角ゴ Pro W3"/>
                          <a:cs typeface="Times New Roman" panose="02020603050405020304" pitchFamily="18" charset="0"/>
                        </a:rPr>
                        <a:t>              workforce)</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r>
                        <a:rPr lang="en-GB" sz="1400" dirty="0">
                          <a:solidFill>
                            <a:srgbClr val="000000"/>
                          </a:solidFill>
                          <a:effectLst/>
                          <a:latin typeface="+mj-lt"/>
                          <a:ea typeface="ヒラギノ角ゴ Pro W3"/>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306450">
                <a:tc vMerge="1">
                  <a:txBody>
                    <a:bodyPr/>
                    <a:lstStyle/>
                    <a:p>
                      <a:endParaRPr lang="en-US"/>
                    </a:p>
                  </a:txBody>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06450">
                <a:tc>
                  <a:txBody>
                    <a:bodyPr/>
                    <a:lstStyle/>
                    <a:p>
                      <a:pPr marL="0" marR="0" indent="0" algn="l">
                        <a:lnSpc>
                          <a:spcPct val="100000"/>
                        </a:lnSpc>
                        <a:spcBef>
                          <a:spcPts val="0"/>
                        </a:spcBef>
                        <a:spcAft>
                          <a:spcPts val="0"/>
                        </a:spcAft>
                        <a:tabLst>
                          <a:tab pos="5943600" algn="r"/>
                        </a:tabLst>
                      </a:pPr>
                      <a:r>
                        <a:rPr lang="en-GB" sz="2000" b="1" dirty="0" smtClean="0">
                          <a:solidFill>
                            <a:schemeClr val="bg1"/>
                          </a:solidFill>
                          <a:effectLst/>
                          <a:latin typeface="+mj-lt"/>
                          <a:ea typeface="ヒラギノ角ゴ Pro W3"/>
                          <a:cs typeface="Times New Roman" panose="02020603050405020304" pitchFamily="18" charset="0"/>
                        </a:rPr>
                        <a:t>Environment</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313306">
                <a:tc>
                  <a:txBody>
                    <a:bodyPr/>
                    <a:lstStyle/>
                    <a:p>
                      <a:pPr marL="0" marR="0" indent="0" algn="l">
                        <a:lnSpc>
                          <a:spcPct val="100000"/>
                        </a:lnSpc>
                        <a:spcBef>
                          <a:spcPts val="0"/>
                        </a:spcBef>
                        <a:spcAft>
                          <a:spcPts val="0"/>
                        </a:spcAft>
                        <a:tabLst>
                          <a:tab pos="5943600" algn="r"/>
                        </a:tabLst>
                      </a:pPr>
                      <a:r>
                        <a:rPr lang="en-GB" sz="2000" b="1" dirty="0" smtClean="0">
                          <a:solidFill>
                            <a:schemeClr val="bg1"/>
                          </a:solidFill>
                          <a:effectLst/>
                          <a:latin typeface="+mj-lt"/>
                          <a:ea typeface="ヒラギノ角ゴ Pro W3"/>
                          <a:cs typeface="Times New Roman" panose="02020603050405020304" pitchFamily="18" charset="0"/>
                        </a:rPr>
                        <a:t>Working </a:t>
                      </a:r>
                      <a:r>
                        <a:rPr lang="en-GB" sz="2000" b="1" dirty="0">
                          <a:solidFill>
                            <a:schemeClr val="bg1"/>
                          </a:solidFill>
                          <a:effectLst/>
                          <a:latin typeface="+mj-lt"/>
                          <a:ea typeface="ヒラギノ角ゴ Pro W3"/>
                          <a:cs typeface="Times New Roman" panose="02020603050405020304" pitchFamily="18" charset="0"/>
                        </a:rPr>
                        <a:t>Conditions</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37888">
                <a:tc>
                  <a:txBody>
                    <a:bodyPr/>
                    <a:lstStyle/>
                    <a:p>
                      <a:pPr marL="0" marR="0" indent="0" algn="l">
                        <a:lnSpc>
                          <a:spcPct val="100000"/>
                        </a:lnSpc>
                        <a:spcBef>
                          <a:spcPts val="0"/>
                        </a:spcBef>
                        <a:spcAft>
                          <a:spcPts val="0"/>
                        </a:spcAft>
                        <a:tabLst>
                          <a:tab pos="5943600" algn="r"/>
                        </a:tabLst>
                      </a:pPr>
                      <a:r>
                        <a:rPr lang="en-GB" sz="2000" b="1" dirty="0" smtClean="0">
                          <a:solidFill>
                            <a:schemeClr val="bg1"/>
                          </a:solidFill>
                          <a:effectLst/>
                          <a:latin typeface="+mj-lt"/>
                          <a:ea typeface="Calibri" panose="020F0502020204030204" pitchFamily="34" charset="0"/>
                          <a:cs typeface="Times New Roman" panose="02020603050405020304" pitchFamily="18" charset="0"/>
                        </a:rPr>
                        <a:t>Unionization</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331010">
                <a:tc>
                  <a:txBody>
                    <a:bodyPr/>
                    <a:lstStyle/>
                    <a:p>
                      <a:pPr marL="0" marR="0" indent="0" algn="l">
                        <a:lnSpc>
                          <a:spcPct val="100000"/>
                        </a:lnSpc>
                        <a:spcBef>
                          <a:spcPts val="0"/>
                        </a:spcBef>
                        <a:spcAft>
                          <a:spcPts val="0"/>
                        </a:spcAft>
                        <a:tabLst>
                          <a:tab pos="5943600" algn="r"/>
                        </a:tabLst>
                      </a:pPr>
                      <a:r>
                        <a:rPr lang="en-GB" sz="2000" b="1" dirty="0" smtClean="0">
                          <a:solidFill>
                            <a:schemeClr val="bg1"/>
                          </a:solidFill>
                          <a:effectLst/>
                          <a:latin typeface="+mj-lt"/>
                          <a:ea typeface="ヒラギノ角ゴ Pro W3"/>
                          <a:cs typeface="Times New Roman" panose="02020603050405020304" pitchFamily="18" charset="0"/>
                        </a:rPr>
                        <a:t>Remuneration</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289560">
                <a:tc rowSpan="2">
                  <a:txBody>
                    <a:bodyPr/>
                    <a:lstStyle/>
                    <a:p>
                      <a:pPr marL="0" marR="0" indent="0" algn="l">
                        <a:lnSpc>
                          <a:spcPct val="100000"/>
                        </a:lnSpc>
                        <a:spcBef>
                          <a:spcPts val="0"/>
                        </a:spcBef>
                        <a:spcAft>
                          <a:spcPts val="0"/>
                        </a:spcAft>
                        <a:tabLst>
                          <a:tab pos="5943600" algn="r"/>
                        </a:tabLst>
                      </a:pPr>
                      <a:r>
                        <a:rPr lang="en-GB" sz="2000" b="1" dirty="0" smtClean="0">
                          <a:solidFill>
                            <a:schemeClr val="bg1"/>
                          </a:solidFill>
                          <a:effectLst/>
                          <a:latin typeface="+mj-lt"/>
                          <a:ea typeface="ヒラギノ角ゴ Pro W3"/>
                          <a:cs typeface="Times New Roman" panose="02020603050405020304" pitchFamily="18" charset="0"/>
                        </a:rPr>
                        <a:t>Housing (Communities/</a:t>
                      </a:r>
                    </a:p>
                    <a:p>
                      <a:pPr marL="0" marR="0" indent="0" algn="l">
                        <a:lnSpc>
                          <a:spcPct val="100000"/>
                        </a:lnSpc>
                        <a:spcBef>
                          <a:spcPts val="0"/>
                        </a:spcBef>
                        <a:spcAft>
                          <a:spcPts val="0"/>
                        </a:spcAft>
                        <a:tabLst>
                          <a:tab pos="5943600" algn="r"/>
                        </a:tabLst>
                      </a:pPr>
                      <a:r>
                        <a:rPr lang="en-GB" sz="2000" b="1" dirty="0" smtClean="0">
                          <a:solidFill>
                            <a:schemeClr val="bg1"/>
                          </a:solidFill>
                          <a:effectLst/>
                          <a:latin typeface="+mj-lt"/>
                          <a:ea typeface="Calibri" panose="020F0502020204030204" pitchFamily="34" charset="0"/>
                          <a:cs typeface="Times New Roman" panose="02020603050405020304" pitchFamily="18" charset="0"/>
                        </a:rPr>
                        <a:t>                Dormitories</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289560">
                <a:tc vMerge="1">
                  <a:txBody>
                    <a:bodyPr/>
                    <a:lstStyle/>
                    <a:p>
                      <a:endParaRPr lang="en-US"/>
                    </a:p>
                  </a:txBody>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06450">
                <a:tc rowSpan="2">
                  <a:txBody>
                    <a:bodyPr/>
                    <a:lstStyle/>
                    <a:p>
                      <a:pPr marL="0" marR="0" indent="0" algn="l">
                        <a:lnSpc>
                          <a:spcPct val="100000"/>
                        </a:lnSpc>
                        <a:spcBef>
                          <a:spcPts val="0"/>
                        </a:spcBef>
                        <a:spcAft>
                          <a:spcPts val="0"/>
                        </a:spcAft>
                        <a:tabLst>
                          <a:tab pos="5943600" algn="r"/>
                        </a:tabLst>
                      </a:pPr>
                      <a:r>
                        <a:rPr lang="en-GB" sz="2000" b="1" dirty="0" smtClean="0">
                          <a:solidFill>
                            <a:schemeClr val="bg1"/>
                          </a:solidFill>
                          <a:effectLst/>
                          <a:latin typeface="+mj-lt"/>
                          <a:ea typeface="ヒラギノ角ゴ Pro W3"/>
                          <a:cs typeface="Times New Roman" panose="02020603050405020304" pitchFamily="18" charset="0"/>
                        </a:rPr>
                        <a:t>Health </a:t>
                      </a:r>
                      <a:r>
                        <a:rPr lang="en-GB" sz="2000" b="1" dirty="0">
                          <a:solidFill>
                            <a:schemeClr val="bg1"/>
                          </a:solidFill>
                          <a:effectLst/>
                          <a:latin typeface="+mj-lt"/>
                          <a:ea typeface="ヒラギノ角ゴ Pro W3"/>
                          <a:cs typeface="Times New Roman" panose="02020603050405020304" pitchFamily="18" charset="0"/>
                        </a:rPr>
                        <a:t>(General</a:t>
                      </a:r>
                      <a:r>
                        <a:rPr lang="en-GB" sz="2000" b="1" dirty="0" smtClean="0">
                          <a:solidFill>
                            <a:schemeClr val="bg1"/>
                          </a:solidFill>
                          <a:effectLst/>
                          <a:latin typeface="+mj-lt"/>
                          <a:ea typeface="ヒラギノ角ゴ Pro W3"/>
                          <a:cs typeface="Times New Roman" panose="02020603050405020304" pitchFamily="18" charset="0"/>
                        </a:rPr>
                        <a:t>/</a:t>
                      </a:r>
                    </a:p>
                    <a:p>
                      <a:pPr marL="0" marR="0" indent="0" algn="l">
                        <a:lnSpc>
                          <a:spcPct val="100000"/>
                        </a:lnSpc>
                        <a:spcBef>
                          <a:spcPts val="0"/>
                        </a:spcBef>
                        <a:spcAft>
                          <a:spcPts val="0"/>
                        </a:spcAft>
                        <a:tabLst>
                          <a:tab pos="5943600" algn="r"/>
                        </a:tabLst>
                      </a:pPr>
                      <a:r>
                        <a:rPr lang="en-GB" sz="2000" b="1" dirty="0" smtClean="0">
                          <a:solidFill>
                            <a:schemeClr val="bg1"/>
                          </a:solidFill>
                          <a:effectLst/>
                          <a:latin typeface="+mj-lt"/>
                          <a:ea typeface="ヒラギノ角ゴ Pro W3"/>
                          <a:cs typeface="Times New Roman" panose="02020603050405020304" pitchFamily="18" charset="0"/>
                        </a:rPr>
                        <a:t>             HIV</a:t>
                      </a:r>
                      <a:r>
                        <a:rPr lang="en-GB" sz="2000" b="1" dirty="0">
                          <a:solidFill>
                            <a:schemeClr val="bg1"/>
                          </a:solidFill>
                          <a:effectLst/>
                          <a:latin typeface="+mj-lt"/>
                          <a:ea typeface="ヒラギノ角ゴ Pro W3"/>
                          <a:cs typeface="Times New Roman" panose="02020603050405020304" pitchFamily="18" charset="0"/>
                        </a:rPr>
                        <a:t>)</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06450">
                <a:tc vMerge="1">
                  <a:txBody>
                    <a:bodyPr/>
                    <a:lstStyle/>
                    <a:p>
                      <a:endParaRPr lang="en-US"/>
                    </a:p>
                  </a:txBody>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06450">
                <a:tc>
                  <a:txBody>
                    <a:bodyPr/>
                    <a:lstStyle/>
                    <a:p>
                      <a:pPr marL="0" marR="0" indent="0" algn="l">
                        <a:lnSpc>
                          <a:spcPct val="100000"/>
                        </a:lnSpc>
                        <a:spcBef>
                          <a:spcPts val="0"/>
                        </a:spcBef>
                        <a:spcAft>
                          <a:spcPts val="0"/>
                        </a:spcAft>
                        <a:tabLst>
                          <a:tab pos="5943600" algn="r"/>
                        </a:tabLst>
                      </a:pPr>
                      <a:r>
                        <a:rPr lang="en-GB" sz="2000" b="1" dirty="0">
                          <a:solidFill>
                            <a:schemeClr val="bg1"/>
                          </a:solidFill>
                          <a:effectLst/>
                          <a:latin typeface="+mj-lt"/>
                          <a:ea typeface="ヒラギノ角ゴ Pro W3"/>
                          <a:cs typeface="Times New Roman" panose="02020603050405020304" pitchFamily="18" charset="0"/>
                        </a:rPr>
                        <a:t>Non-discrimination</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06450">
                <a:tc>
                  <a:txBody>
                    <a:bodyPr/>
                    <a:lstStyle/>
                    <a:p>
                      <a:pPr marL="0" marR="0" indent="0" algn="l">
                        <a:lnSpc>
                          <a:spcPct val="100000"/>
                        </a:lnSpc>
                        <a:spcBef>
                          <a:spcPts val="0"/>
                        </a:spcBef>
                        <a:spcAft>
                          <a:spcPts val="0"/>
                        </a:spcAft>
                        <a:tabLst>
                          <a:tab pos="5943600" algn="r"/>
                        </a:tabLst>
                      </a:pPr>
                      <a:r>
                        <a:rPr lang="en-GB" sz="2000" b="1" dirty="0">
                          <a:solidFill>
                            <a:schemeClr val="bg1"/>
                          </a:solidFill>
                          <a:effectLst/>
                          <a:latin typeface="+mj-lt"/>
                          <a:ea typeface="ヒラギノ角ゴ Pro W3"/>
                          <a:cs typeface="Times New Roman" panose="02020603050405020304" pitchFamily="18" charset="0"/>
                        </a:rPr>
                        <a:t>Equal </a:t>
                      </a:r>
                      <a:r>
                        <a:rPr lang="en-GB" sz="2000" b="1" dirty="0" smtClean="0">
                          <a:solidFill>
                            <a:schemeClr val="bg1"/>
                          </a:solidFill>
                          <a:effectLst/>
                          <a:latin typeface="+mj-lt"/>
                          <a:ea typeface="ヒラギノ角ゴ Pro W3"/>
                          <a:cs typeface="Times New Roman" panose="02020603050405020304" pitchFamily="18" charset="0"/>
                        </a:rPr>
                        <a:t>pay</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306450">
                <a:tc>
                  <a:txBody>
                    <a:bodyPr/>
                    <a:lstStyle/>
                    <a:p>
                      <a:pPr marL="0" marR="0" indent="0" algn="l">
                        <a:lnSpc>
                          <a:spcPct val="100000"/>
                        </a:lnSpc>
                        <a:spcBef>
                          <a:spcPts val="0"/>
                        </a:spcBef>
                        <a:spcAft>
                          <a:spcPts val="0"/>
                        </a:spcAft>
                      </a:pPr>
                      <a:r>
                        <a:rPr lang="en-US" sz="2000" b="1" dirty="0" smtClean="0">
                          <a:solidFill>
                            <a:schemeClr val="bg1"/>
                          </a:solidFill>
                          <a:effectLst/>
                          <a:latin typeface="+mj-lt"/>
                          <a:ea typeface="Calibri" panose="020F0502020204030204" pitchFamily="34" charset="0"/>
                          <a:cs typeface="Times New Roman" panose="02020603050405020304" pitchFamily="18" charset="0"/>
                        </a:rPr>
                        <a:t>Property</a:t>
                      </a:r>
                      <a:endParaRPr lang="en-US" sz="2000" b="1"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06450">
                <a:tc>
                  <a:txBody>
                    <a:bodyPr/>
                    <a:lstStyle/>
                    <a:p>
                      <a:pPr marL="0" marR="0" indent="0" algn="l">
                        <a:lnSpc>
                          <a:spcPct val="100000"/>
                        </a:lnSpc>
                        <a:spcBef>
                          <a:spcPts val="0"/>
                        </a:spcBef>
                        <a:spcAft>
                          <a:spcPts val="0"/>
                        </a:spcAft>
                      </a:pPr>
                      <a:r>
                        <a:rPr lang="en-US" sz="2000" b="1" dirty="0" smtClean="0">
                          <a:solidFill>
                            <a:schemeClr val="bg1"/>
                          </a:solidFill>
                          <a:effectLst/>
                          <a:latin typeface="+mj-lt"/>
                          <a:ea typeface="Calibri" panose="020F0502020204030204" pitchFamily="34" charset="0"/>
                          <a:cs typeface="Times New Roman" panose="02020603050405020304" pitchFamily="18" charset="0"/>
                        </a:rPr>
                        <a:t>Child Labor</a:t>
                      </a:r>
                      <a:endParaRPr lang="en-US" sz="2000" b="1"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cxnSp>
        <p:nvCxnSpPr>
          <p:cNvPr id="8" name="Straight Connector 7"/>
          <p:cNvCxnSpPr/>
          <p:nvPr/>
        </p:nvCxnSpPr>
        <p:spPr>
          <a:xfrm rot="5400000">
            <a:off x="800894" y="3879056"/>
            <a:ext cx="4572000" cy="1588"/>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3970551233"/>
              </p:ext>
            </p:extLst>
          </p:nvPr>
        </p:nvGraphicFramePr>
        <p:xfrm>
          <a:off x="56187" y="1593849"/>
          <a:ext cx="2993091" cy="4918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00415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4"/>
          <p:cNvSpPr>
            <a:spLocks noGrp="1"/>
          </p:cNvSpPr>
          <p:nvPr>
            <p:ph type="sldNum" sz="quarter" idx="11"/>
          </p:nvPr>
        </p:nvSpPr>
        <p:spPr>
          <a:noFill/>
        </p:spPr>
        <p:txBody>
          <a:bodyPr/>
          <a:lstStyle>
            <a:lvl1pPr eaLnBrk="0" hangingPunct="0">
              <a:spcAft>
                <a:spcPct val="40000"/>
              </a:spcAft>
              <a:buFont typeface="Arial" charset="0"/>
              <a:defRPr sz="2000">
                <a:solidFill>
                  <a:schemeClr val="tx1"/>
                </a:solidFill>
                <a:latin typeface="Verdana" pitchFamily="34" charset="0"/>
              </a:defRPr>
            </a:lvl1pPr>
            <a:lvl2pPr marL="742950" indent="-285750" eaLnBrk="0" hangingPunct="0">
              <a:spcAft>
                <a:spcPct val="40000"/>
              </a:spcAft>
              <a:buSzPct val="90000"/>
              <a:buFont typeface="Arial" charset="0"/>
              <a:buAutoNum type="arabicPeriod"/>
              <a:defRPr sz="2000">
                <a:solidFill>
                  <a:schemeClr val="tx1"/>
                </a:solidFill>
                <a:latin typeface="Verdana" pitchFamily="34" charset="0"/>
              </a:defRPr>
            </a:lvl2pPr>
            <a:lvl3pPr marL="1143000" indent="-228600" eaLnBrk="0" hangingPunct="0">
              <a:spcAft>
                <a:spcPct val="40000"/>
              </a:spcAft>
              <a:defRPr sz="1600">
                <a:solidFill>
                  <a:schemeClr val="tx1"/>
                </a:solidFill>
                <a:latin typeface="Verdana" pitchFamily="34" charset="0"/>
              </a:defRPr>
            </a:lvl3pPr>
            <a:lvl4pPr marL="1600200" indent="-228600" eaLnBrk="0" hangingPunct="0">
              <a:spcAft>
                <a:spcPct val="40000"/>
              </a:spcAft>
              <a:buSzPct val="90000"/>
              <a:buFont typeface="Arial" charset="0"/>
              <a:buAutoNum type="arabicPeriod"/>
              <a:defRPr sz="1600">
                <a:solidFill>
                  <a:schemeClr val="tx1"/>
                </a:solidFill>
                <a:latin typeface="Verdana" pitchFamily="34" charset="0"/>
              </a:defRPr>
            </a:lvl4pPr>
            <a:lvl5pPr marL="2057400" indent="-228600" eaLnBrk="0" hangingPunct="0">
              <a:spcAft>
                <a:spcPct val="40000"/>
              </a:spcAft>
              <a:defRPr sz="1200">
                <a:solidFill>
                  <a:schemeClr val="tx1"/>
                </a:solidFill>
                <a:latin typeface="Verdana" pitchFamily="34" charset="0"/>
              </a:defRPr>
            </a:lvl5pPr>
            <a:lvl6pPr marL="2514600" indent="-228600" eaLnBrk="0" fontAlgn="base" hangingPunct="0">
              <a:spcBef>
                <a:spcPct val="0"/>
              </a:spcBef>
              <a:spcAft>
                <a:spcPct val="40000"/>
              </a:spcAft>
              <a:defRPr sz="1200">
                <a:solidFill>
                  <a:schemeClr val="tx1"/>
                </a:solidFill>
                <a:latin typeface="Verdana" pitchFamily="34" charset="0"/>
              </a:defRPr>
            </a:lvl6pPr>
            <a:lvl7pPr marL="2971800" indent="-228600" eaLnBrk="0" fontAlgn="base" hangingPunct="0">
              <a:spcBef>
                <a:spcPct val="0"/>
              </a:spcBef>
              <a:spcAft>
                <a:spcPct val="40000"/>
              </a:spcAft>
              <a:defRPr sz="1200">
                <a:solidFill>
                  <a:schemeClr val="tx1"/>
                </a:solidFill>
                <a:latin typeface="Verdana" pitchFamily="34" charset="0"/>
              </a:defRPr>
            </a:lvl7pPr>
            <a:lvl8pPr marL="3429000" indent="-228600" eaLnBrk="0" fontAlgn="base" hangingPunct="0">
              <a:spcBef>
                <a:spcPct val="0"/>
              </a:spcBef>
              <a:spcAft>
                <a:spcPct val="40000"/>
              </a:spcAft>
              <a:defRPr sz="1200">
                <a:solidFill>
                  <a:schemeClr val="tx1"/>
                </a:solidFill>
                <a:latin typeface="Verdana" pitchFamily="34" charset="0"/>
              </a:defRPr>
            </a:lvl8pPr>
            <a:lvl9pPr marL="3886200" indent="-228600" eaLnBrk="0" fontAlgn="base" hangingPunct="0">
              <a:spcBef>
                <a:spcPct val="0"/>
              </a:spcBef>
              <a:spcAft>
                <a:spcPct val="40000"/>
              </a:spcAft>
              <a:defRPr sz="1200">
                <a:solidFill>
                  <a:schemeClr val="tx1"/>
                </a:solidFill>
                <a:latin typeface="Verdana" pitchFamily="34" charset="0"/>
              </a:defRPr>
            </a:lvl9pPr>
          </a:lstStyle>
          <a:p>
            <a:pPr eaLnBrk="1" hangingPunct="1">
              <a:spcAft>
                <a:spcPct val="0"/>
              </a:spcAft>
              <a:buFontTx/>
              <a:buNone/>
            </a:pPr>
            <a:fld id="{8AADB4AE-91B1-41FC-AC67-E8036904746A}" type="slidenum">
              <a:rPr lang="en-US" altLang="en-US" sz="1000" smtClean="0">
                <a:latin typeface="Arial" charset="0"/>
              </a:rPr>
              <a:pPr eaLnBrk="1" hangingPunct="1">
                <a:spcAft>
                  <a:spcPct val="0"/>
                </a:spcAft>
                <a:buFontTx/>
                <a:buNone/>
              </a:pPr>
              <a:t>35</a:t>
            </a:fld>
            <a:endParaRPr lang="en-US" altLang="en-US" sz="1000" smtClean="0">
              <a:latin typeface="Arial" charset="0"/>
            </a:endParaRPr>
          </a:p>
        </p:txBody>
      </p:sp>
      <p:sp>
        <p:nvSpPr>
          <p:cNvPr id="12292" name="Rectangle 2"/>
          <p:cNvSpPr>
            <a:spLocks noGrp="1" noChangeArrowheads="1"/>
          </p:cNvSpPr>
          <p:nvPr>
            <p:ph type="title"/>
          </p:nvPr>
        </p:nvSpPr>
        <p:spPr/>
        <p:txBody>
          <a:bodyPr/>
          <a:lstStyle/>
          <a:p>
            <a:pPr eaLnBrk="1" hangingPunct="1"/>
            <a:r>
              <a:rPr lang="en-GB" altLang="en-US" dirty="0" smtClean="0">
                <a:latin typeface="Copperplate Light SSi" panose="020B0500000000000000" pitchFamily="34" charset="0"/>
              </a:rPr>
              <a:t>Findings</a:t>
            </a:r>
            <a:br>
              <a:rPr lang="en-GB" altLang="en-US" dirty="0" smtClean="0">
                <a:latin typeface="Copperplate Light SSi" panose="020B0500000000000000" pitchFamily="34" charset="0"/>
              </a:rPr>
            </a:br>
            <a:r>
              <a:rPr lang="en-GB" altLang="en-US" dirty="0" smtClean="0">
                <a:latin typeface="Copperplate Light SSi" panose="020B0500000000000000" pitchFamily="34" charset="0"/>
              </a:rPr>
              <a:t>KLK</a:t>
            </a:r>
            <a:endParaRPr lang="en-GB" altLang="en-US" dirty="0" smtClean="0">
              <a:latin typeface="Copperplate Light SSi" panose="020B0500000000000000" pitchFamily="34" charset="0"/>
            </a:endParaRPr>
          </a:p>
        </p:txBody>
      </p:sp>
      <p:sp>
        <p:nvSpPr>
          <p:cNvPr id="11" name="Rectangle 3"/>
          <p:cNvSpPr txBox="1">
            <a:spLocks noChangeArrowheads="1"/>
          </p:cNvSpPr>
          <p:nvPr/>
        </p:nvSpPr>
        <p:spPr>
          <a:xfrm>
            <a:off x="395288" y="2132856"/>
            <a:ext cx="2692400" cy="41044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ltLang="en-US" sz="2400" dirty="0" smtClean="0"/>
          </a:p>
        </p:txBody>
      </p:sp>
      <p:graphicFrame>
        <p:nvGraphicFramePr>
          <p:cNvPr id="6" name="Table 5"/>
          <p:cNvGraphicFramePr>
            <a:graphicFrameLocks noGrp="1"/>
          </p:cNvGraphicFramePr>
          <p:nvPr>
            <p:extLst>
              <p:ext uri="{D42A27DB-BD31-4B8C-83A1-F6EECF244321}">
                <p14:modId xmlns:p14="http://schemas.microsoft.com/office/powerpoint/2010/main" val="294656849"/>
              </p:ext>
            </p:extLst>
          </p:nvPr>
        </p:nvGraphicFramePr>
        <p:xfrm>
          <a:off x="3682190" y="213546"/>
          <a:ext cx="3945677" cy="6475769"/>
        </p:xfrm>
        <a:graphic>
          <a:graphicData uri="http://schemas.openxmlformats.org/drawingml/2006/table">
            <a:tbl>
              <a:tblPr firstRow="1" firstCol="1" bandRow="1" bandCol="1"/>
              <a:tblGrid>
                <a:gridCol w="3110949"/>
                <a:gridCol w="834728"/>
              </a:tblGrid>
              <a:tr h="715049">
                <a:tc>
                  <a:txBody>
                    <a:bodyPr/>
                    <a:lstStyle/>
                    <a:p>
                      <a:pPr marL="0" marR="0" indent="0" algn="l">
                        <a:lnSpc>
                          <a:spcPct val="100000"/>
                        </a:lnSpc>
                        <a:spcBef>
                          <a:spcPts val="0"/>
                        </a:spcBef>
                        <a:spcAft>
                          <a:spcPts val="0"/>
                        </a:spcAft>
                      </a:pPr>
                      <a:r>
                        <a:rPr lang="en-GB" sz="2000" dirty="0">
                          <a:solidFill>
                            <a:schemeClr val="bg1"/>
                          </a:solidFill>
                          <a:effectLst/>
                          <a:latin typeface="+mj-lt"/>
                          <a:ea typeface="Times New Roman" panose="02020603050405020304" pitchFamily="18" charset="0"/>
                          <a:cs typeface="Times New Roman" panose="02020603050405020304" pitchFamily="18" charset="0"/>
                        </a:rPr>
                        <a:t/>
                      </a:r>
                      <a:br>
                        <a:rPr lang="en-GB" sz="2000" dirty="0">
                          <a:solidFill>
                            <a:schemeClr val="bg1"/>
                          </a:solidFill>
                          <a:effectLst/>
                          <a:latin typeface="+mj-lt"/>
                          <a:ea typeface="Times New Roman" panose="02020603050405020304" pitchFamily="18" charset="0"/>
                          <a:cs typeface="Times New Roman" panose="02020603050405020304" pitchFamily="18" charset="0"/>
                        </a:rPr>
                      </a:br>
                      <a:r>
                        <a:rPr lang="en-GB" sz="2000" b="1" dirty="0">
                          <a:solidFill>
                            <a:schemeClr val="bg1"/>
                          </a:solidFill>
                          <a:effectLst/>
                          <a:latin typeface="+mj-lt"/>
                          <a:ea typeface="ヒラギノ角ゴ Pro W3"/>
                          <a:cs typeface="Times New Roman" panose="02020603050405020304" pitchFamily="18" charset="0"/>
                        </a:rPr>
                        <a:t>Right</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indent="0" algn="ctr">
                        <a:lnSpc>
                          <a:spcPct val="100000"/>
                        </a:lnSpc>
                        <a:spcBef>
                          <a:spcPts val="0"/>
                        </a:spcBef>
                        <a:spcAft>
                          <a:spcPts val="0"/>
                        </a:spcAft>
                      </a:pPr>
                      <a:r>
                        <a:rPr lang="en-US" sz="1400" b="1" dirty="0" smtClean="0">
                          <a:solidFill>
                            <a:schemeClr val="bg1"/>
                          </a:solidFill>
                          <a:effectLst/>
                          <a:latin typeface="+mj-lt"/>
                          <a:ea typeface="Calibri" panose="020F0502020204030204" pitchFamily="34" charset="0"/>
                          <a:cs typeface="Times New Roman" panose="02020603050405020304" pitchFamily="18" charset="0"/>
                        </a:rPr>
                        <a:t>KLK Before</a:t>
                      </a:r>
                      <a:endParaRPr lang="en-US" sz="1400" b="1"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r>
              <a:tr h="306450">
                <a:tc>
                  <a:txBody>
                    <a:bodyPr/>
                    <a:lstStyle/>
                    <a:p>
                      <a:pPr marL="0" marR="0" indent="0" algn="l">
                        <a:lnSpc>
                          <a:spcPct val="100000"/>
                        </a:lnSpc>
                        <a:spcBef>
                          <a:spcPts val="0"/>
                        </a:spcBef>
                        <a:spcAft>
                          <a:spcPts val="0"/>
                        </a:spcAft>
                        <a:tabLst>
                          <a:tab pos="5943600" algn="r"/>
                        </a:tabLst>
                      </a:pPr>
                      <a:r>
                        <a:rPr lang="en-GB" sz="2000" b="1" dirty="0" smtClean="0">
                          <a:solidFill>
                            <a:schemeClr val="bg1"/>
                          </a:solidFill>
                          <a:effectLst/>
                          <a:latin typeface="+mj-lt"/>
                          <a:ea typeface="ヒラギノ角ゴ Pro W3"/>
                          <a:cs typeface="Times New Roman" panose="02020603050405020304" pitchFamily="18" charset="0"/>
                        </a:rPr>
                        <a:t>Food</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450">
                <a:tc rowSpan="2">
                  <a:txBody>
                    <a:bodyPr/>
                    <a:lstStyle/>
                    <a:p>
                      <a:pPr marL="0" marR="0" indent="0" algn="l">
                        <a:lnSpc>
                          <a:spcPct val="100000"/>
                        </a:lnSpc>
                        <a:spcBef>
                          <a:spcPts val="0"/>
                        </a:spcBef>
                        <a:spcAft>
                          <a:spcPts val="0"/>
                        </a:spcAft>
                        <a:tabLst>
                          <a:tab pos="5943600" algn="r"/>
                        </a:tabLst>
                      </a:pPr>
                      <a:r>
                        <a:rPr lang="en-GB" sz="2000" b="1" dirty="0" smtClean="0">
                          <a:solidFill>
                            <a:schemeClr val="bg1"/>
                          </a:solidFill>
                          <a:effectLst/>
                          <a:latin typeface="+mj-lt"/>
                          <a:ea typeface="ヒラギノ角ゴ Pro W3"/>
                          <a:cs typeface="Times New Roman" panose="02020603050405020304" pitchFamily="18" charset="0"/>
                        </a:rPr>
                        <a:t>Water </a:t>
                      </a:r>
                      <a:r>
                        <a:rPr lang="en-GB" sz="2000" b="1" dirty="0">
                          <a:solidFill>
                            <a:schemeClr val="bg1"/>
                          </a:solidFill>
                          <a:effectLst/>
                          <a:latin typeface="+mj-lt"/>
                          <a:ea typeface="ヒラギノ角ゴ Pro W3"/>
                          <a:cs typeface="Times New Roman" panose="02020603050405020304" pitchFamily="18" charset="0"/>
                        </a:rPr>
                        <a:t>(community</a:t>
                      </a:r>
                      <a:r>
                        <a:rPr lang="en-GB" sz="2000" b="1" dirty="0" smtClean="0">
                          <a:solidFill>
                            <a:schemeClr val="bg1"/>
                          </a:solidFill>
                          <a:effectLst/>
                          <a:latin typeface="+mj-lt"/>
                          <a:ea typeface="ヒラギノ角ゴ Pro W3"/>
                          <a:cs typeface="Times New Roman" panose="02020603050405020304" pitchFamily="18" charset="0"/>
                        </a:rPr>
                        <a:t>/</a:t>
                      </a:r>
                    </a:p>
                    <a:p>
                      <a:pPr marL="0" marR="0" indent="0" algn="l">
                        <a:lnSpc>
                          <a:spcPct val="100000"/>
                        </a:lnSpc>
                        <a:spcBef>
                          <a:spcPts val="0"/>
                        </a:spcBef>
                        <a:spcAft>
                          <a:spcPts val="0"/>
                        </a:spcAft>
                        <a:tabLst>
                          <a:tab pos="5943600" algn="r"/>
                        </a:tabLst>
                      </a:pPr>
                      <a:r>
                        <a:rPr lang="en-GB" sz="2000" b="1" dirty="0" smtClean="0">
                          <a:solidFill>
                            <a:schemeClr val="bg1"/>
                          </a:solidFill>
                          <a:effectLst/>
                          <a:latin typeface="+mj-lt"/>
                          <a:ea typeface="ヒラギノ角ゴ Pro W3"/>
                          <a:cs typeface="Times New Roman" panose="02020603050405020304" pitchFamily="18" charset="0"/>
                        </a:rPr>
                        <a:t>                            workforce)</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154709">
                <a:tc vMerge="1">
                  <a:txBody>
                    <a:bodyPr/>
                    <a:lstStyle/>
                    <a:p>
                      <a:endParaRPr lang="en-US"/>
                    </a:p>
                  </a:txBody>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06450">
                <a:tc>
                  <a:txBody>
                    <a:bodyPr/>
                    <a:lstStyle/>
                    <a:p>
                      <a:pPr marL="0" marR="0" indent="0" algn="l">
                        <a:lnSpc>
                          <a:spcPct val="100000"/>
                        </a:lnSpc>
                        <a:spcBef>
                          <a:spcPts val="0"/>
                        </a:spcBef>
                        <a:spcAft>
                          <a:spcPts val="0"/>
                        </a:spcAft>
                        <a:tabLst>
                          <a:tab pos="5943600" algn="r"/>
                        </a:tabLst>
                      </a:pPr>
                      <a:r>
                        <a:rPr lang="en-GB" sz="2000" b="1" dirty="0" smtClean="0">
                          <a:solidFill>
                            <a:schemeClr val="bg1"/>
                          </a:solidFill>
                          <a:effectLst/>
                          <a:latin typeface="+mj-lt"/>
                          <a:ea typeface="ヒラギノ角ゴ Pro W3"/>
                          <a:cs typeface="Times New Roman" panose="02020603050405020304" pitchFamily="18" charset="0"/>
                        </a:rPr>
                        <a:t>Environment</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13306">
                <a:tc>
                  <a:txBody>
                    <a:bodyPr/>
                    <a:lstStyle/>
                    <a:p>
                      <a:pPr marL="0" marR="0" indent="0" algn="l">
                        <a:lnSpc>
                          <a:spcPct val="100000"/>
                        </a:lnSpc>
                        <a:spcBef>
                          <a:spcPts val="0"/>
                        </a:spcBef>
                        <a:spcAft>
                          <a:spcPts val="0"/>
                        </a:spcAft>
                        <a:tabLst>
                          <a:tab pos="5943600" algn="r"/>
                        </a:tabLst>
                      </a:pPr>
                      <a:r>
                        <a:rPr lang="en-GB" sz="2000" b="1" dirty="0" smtClean="0">
                          <a:solidFill>
                            <a:schemeClr val="bg1"/>
                          </a:solidFill>
                          <a:effectLst/>
                          <a:latin typeface="+mj-lt"/>
                          <a:ea typeface="ヒラギノ角ゴ Pro W3"/>
                          <a:cs typeface="Times New Roman" panose="02020603050405020304" pitchFamily="18" charset="0"/>
                        </a:rPr>
                        <a:t>Working </a:t>
                      </a:r>
                      <a:r>
                        <a:rPr lang="en-GB" sz="2000" b="1" dirty="0">
                          <a:solidFill>
                            <a:schemeClr val="bg1"/>
                          </a:solidFill>
                          <a:effectLst/>
                          <a:latin typeface="+mj-lt"/>
                          <a:ea typeface="ヒラギノ角ゴ Pro W3"/>
                          <a:cs typeface="Times New Roman" panose="02020603050405020304" pitchFamily="18" charset="0"/>
                        </a:rPr>
                        <a:t>Conditions</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37888">
                <a:tc>
                  <a:txBody>
                    <a:bodyPr/>
                    <a:lstStyle/>
                    <a:p>
                      <a:pPr marL="0" marR="0" indent="0" algn="l">
                        <a:lnSpc>
                          <a:spcPct val="100000"/>
                        </a:lnSpc>
                        <a:spcBef>
                          <a:spcPts val="0"/>
                        </a:spcBef>
                        <a:spcAft>
                          <a:spcPts val="0"/>
                        </a:spcAft>
                        <a:tabLst>
                          <a:tab pos="5943600" algn="r"/>
                        </a:tabLst>
                      </a:pPr>
                      <a:r>
                        <a:rPr lang="en-GB" sz="2000" b="1" dirty="0" smtClean="0">
                          <a:solidFill>
                            <a:schemeClr val="bg1"/>
                          </a:solidFill>
                          <a:effectLst/>
                          <a:latin typeface="+mj-lt"/>
                          <a:ea typeface="ヒラギノ角ゴ Pro W3"/>
                          <a:cs typeface="Times New Roman" panose="02020603050405020304" pitchFamily="18" charset="0"/>
                        </a:rPr>
                        <a:t>Unionization</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31010">
                <a:tc>
                  <a:txBody>
                    <a:bodyPr/>
                    <a:lstStyle/>
                    <a:p>
                      <a:pPr marL="0" marR="0" indent="0" algn="l">
                        <a:lnSpc>
                          <a:spcPct val="100000"/>
                        </a:lnSpc>
                        <a:spcBef>
                          <a:spcPts val="0"/>
                        </a:spcBef>
                        <a:spcAft>
                          <a:spcPts val="0"/>
                        </a:spcAft>
                        <a:tabLst>
                          <a:tab pos="5943600" algn="r"/>
                        </a:tabLst>
                      </a:pPr>
                      <a:r>
                        <a:rPr lang="en-GB" sz="2000" b="1" dirty="0" smtClean="0">
                          <a:solidFill>
                            <a:schemeClr val="bg1"/>
                          </a:solidFill>
                          <a:effectLst/>
                          <a:latin typeface="+mj-lt"/>
                          <a:ea typeface="ヒラギノ角ゴ Pro W3"/>
                          <a:cs typeface="Times New Roman" panose="02020603050405020304" pitchFamily="18" charset="0"/>
                        </a:rPr>
                        <a:t>Just Remuneration</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13306">
                <a:tc rowSpan="2">
                  <a:txBody>
                    <a:bodyPr/>
                    <a:lstStyle/>
                    <a:p>
                      <a:pPr marL="0" marR="0" indent="0" algn="l">
                        <a:lnSpc>
                          <a:spcPct val="100000"/>
                        </a:lnSpc>
                        <a:spcBef>
                          <a:spcPts val="0"/>
                        </a:spcBef>
                        <a:spcAft>
                          <a:spcPts val="0"/>
                        </a:spcAft>
                        <a:tabLst>
                          <a:tab pos="5943600" algn="r"/>
                        </a:tabLst>
                      </a:pPr>
                      <a:r>
                        <a:rPr lang="en-GB" sz="2000" b="1" dirty="0" smtClean="0">
                          <a:solidFill>
                            <a:schemeClr val="bg1"/>
                          </a:solidFill>
                          <a:effectLst/>
                          <a:latin typeface="+mj-lt"/>
                          <a:ea typeface="ヒラギノ角ゴ Pro W3"/>
                          <a:cs typeface="Times New Roman" panose="02020603050405020304" pitchFamily="18" charset="0"/>
                        </a:rPr>
                        <a:t>Adequate </a:t>
                      </a:r>
                      <a:r>
                        <a:rPr lang="en-GB" sz="2000" b="1" dirty="0">
                          <a:solidFill>
                            <a:schemeClr val="bg1"/>
                          </a:solidFill>
                          <a:effectLst/>
                          <a:latin typeface="+mj-lt"/>
                          <a:ea typeface="ヒラギノ角ゴ Pro W3"/>
                          <a:cs typeface="Times New Roman" panose="02020603050405020304" pitchFamily="18" charset="0"/>
                        </a:rPr>
                        <a:t>Standard of Living </a:t>
                      </a:r>
                      <a:r>
                        <a:rPr lang="en-GB" sz="2000" b="1" dirty="0" smtClean="0">
                          <a:solidFill>
                            <a:schemeClr val="bg1"/>
                          </a:solidFill>
                          <a:effectLst/>
                          <a:latin typeface="+mj-lt"/>
                          <a:ea typeface="ヒラギノ角ゴ Pro W3"/>
                          <a:cs typeface="Times New Roman" panose="02020603050405020304" pitchFamily="18" charset="0"/>
                        </a:rPr>
                        <a:t>(contractors/employees)</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06450">
                <a:tc vMerge="1">
                  <a:txBody>
                    <a:bodyPr/>
                    <a:lstStyle/>
                    <a:p>
                      <a:endParaRPr lang="en-US"/>
                    </a:p>
                  </a:txBody>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06450">
                <a:tc>
                  <a:txBody>
                    <a:bodyPr/>
                    <a:lstStyle/>
                    <a:p>
                      <a:pPr marL="0" marR="0" indent="0" algn="l">
                        <a:lnSpc>
                          <a:spcPct val="100000"/>
                        </a:lnSpc>
                        <a:spcBef>
                          <a:spcPts val="0"/>
                        </a:spcBef>
                        <a:spcAft>
                          <a:spcPts val="0"/>
                        </a:spcAft>
                        <a:tabLst>
                          <a:tab pos="5943600" algn="r"/>
                        </a:tabLst>
                      </a:pPr>
                      <a:r>
                        <a:rPr lang="en-GB" sz="2000" b="1" dirty="0" smtClean="0">
                          <a:solidFill>
                            <a:schemeClr val="bg1"/>
                          </a:solidFill>
                          <a:effectLst/>
                          <a:latin typeface="+mj-lt"/>
                          <a:ea typeface="ヒラギノ角ゴ Pro W3"/>
                          <a:cs typeface="Times New Roman" panose="02020603050405020304" pitchFamily="18" charset="0"/>
                        </a:rPr>
                        <a:t>Housing </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28424">
                <a:tc>
                  <a:txBody>
                    <a:bodyPr/>
                    <a:lstStyle/>
                    <a:p>
                      <a:pPr marL="0" marR="0" indent="0" algn="l">
                        <a:lnSpc>
                          <a:spcPct val="100000"/>
                        </a:lnSpc>
                        <a:spcBef>
                          <a:spcPts val="0"/>
                        </a:spcBef>
                        <a:spcAft>
                          <a:spcPts val="0"/>
                        </a:spcAft>
                        <a:tabLst>
                          <a:tab pos="5943600" algn="r"/>
                        </a:tabLst>
                      </a:pPr>
                      <a:r>
                        <a:rPr lang="en-GB" sz="2000" b="1" dirty="0" smtClean="0">
                          <a:solidFill>
                            <a:schemeClr val="bg1"/>
                          </a:solidFill>
                          <a:effectLst/>
                          <a:latin typeface="+mj-lt"/>
                          <a:ea typeface="ヒラギノ角ゴ Pro W3"/>
                          <a:cs typeface="Times New Roman" panose="02020603050405020304" pitchFamily="18" charset="0"/>
                        </a:rPr>
                        <a:t>Health</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06450">
                <a:tc>
                  <a:txBody>
                    <a:bodyPr/>
                    <a:lstStyle/>
                    <a:p>
                      <a:pPr marL="0" marR="0" indent="0" algn="l">
                        <a:lnSpc>
                          <a:spcPct val="100000"/>
                        </a:lnSpc>
                        <a:spcBef>
                          <a:spcPts val="0"/>
                        </a:spcBef>
                        <a:spcAft>
                          <a:spcPts val="0"/>
                        </a:spcAft>
                        <a:tabLst>
                          <a:tab pos="5943600" algn="r"/>
                        </a:tabLst>
                      </a:pPr>
                      <a:r>
                        <a:rPr lang="en-GB" sz="2000" b="1" dirty="0">
                          <a:solidFill>
                            <a:schemeClr val="bg1"/>
                          </a:solidFill>
                          <a:effectLst/>
                          <a:latin typeface="+mj-lt"/>
                          <a:ea typeface="ヒラギノ角ゴ Pro W3"/>
                          <a:cs typeface="Times New Roman" panose="02020603050405020304" pitchFamily="18" charset="0"/>
                        </a:rPr>
                        <a:t>Non-discrimination</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06450">
                <a:tc>
                  <a:txBody>
                    <a:bodyPr/>
                    <a:lstStyle/>
                    <a:p>
                      <a:pPr marL="0" marR="0" indent="0" algn="l">
                        <a:lnSpc>
                          <a:spcPct val="100000"/>
                        </a:lnSpc>
                        <a:spcBef>
                          <a:spcPts val="0"/>
                        </a:spcBef>
                        <a:spcAft>
                          <a:spcPts val="0"/>
                        </a:spcAft>
                        <a:tabLst>
                          <a:tab pos="5943600" algn="r"/>
                        </a:tabLst>
                      </a:pPr>
                      <a:r>
                        <a:rPr lang="en-GB" sz="2000" b="1" dirty="0">
                          <a:solidFill>
                            <a:schemeClr val="bg1"/>
                          </a:solidFill>
                          <a:effectLst/>
                          <a:latin typeface="+mj-lt"/>
                          <a:ea typeface="ヒラギノ角ゴ Pro W3"/>
                          <a:cs typeface="Times New Roman" panose="02020603050405020304" pitchFamily="18" charset="0"/>
                        </a:rPr>
                        <a:t>Equal </a:t>
                      </a:r>
                      <a:r>
                        <a:rPr lang="en-GB" sz="2000" b="1" dirty="0" smtClean="0">
                          <a:solidFill>
                            <a:schemeClr val="bg1"/>
                          </a:solidFill>
                          <a:effectLst/>
                          <a:latin typeface="+mj-lt"/>
                          <a:ea typeface="ヒラギノ角ゴ Pro W3"/>
                          <a:cs typeface="Times New Roman" panose="02020603050405020304" pitchFamily="18" charset="0"/>
                        </a:rPr>
                        <a:t>pay</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306450">
                <a:tc>
                  <a:txBody>
                    <a:bodyPr/>
                    <a:lstStyle/>
                    <a:p>
                      <a:pPr marL="0" marR="0" indent="0" algn="l">
                        <a:lnSpc>
                          <a:spcPct val="100000"/>
                        </a:lnSpc>
                        <a:spcBef>
                          <a:spcPts val="0"/>
                        </a:spcBef>
                        <a:spcAft>
                          <a:spcPts val="0"/>
                        </a:spcAft>
                      </a:pPr>
                      <a:r>
                        <a:rPr lang="en-US" sz="2000" b="1" dirty="0" err="1" smtClean="0">
                          <a:solidFill>
                            <a:schemeClr val="bg1"/>
                          </a:solidFill>
                          <a:effectLst/>
                          <a:latin typeface="+mj-lt"/>
                          <a:ea typeface="Calibri" panose="020F0502020204030204" pitchFamily="34" charset="0"/>
                          <a:cs typeface="Times New Roman" panose="02020603050405020304" pitchFamily="18" charset="0"/>
                        </a:rPr>
                        <a:t>Roperty</a:t>
                      </a:r>
                      <a:endParaRPr lang="en-US" sz="2000" b="1"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06450">
                <a:tc>
                  <a:txBody>
                    <a:bodyPr/>
                    <a:lstStyle/>
                    <a:p>
                      <a:pPr marL="0" marR="0" indent="0" algn="l">
                        <a:lnSpc>
                          <a:spcPct val="100000"/>
                        </a:lnSpc>
                        <a:spcBef>
                          <a:spcPts val="0"/>
                        </a:spcBef>
                        <a:spcAft>
                          <a:spcPts val="0"/>
                        </a:spcAft>
                      </a:pPr>
                      <a:r>
                        <a:rPr lang="en-US" sz="2000" b="1" dirty="0" smtClean="0">
                          <a:solidFill>
                            <a:schemeClr val="bg1"/>
                          </a:solidFill>
                          <a:effectLst/>
                          <a:latin typeface="+mj-lt"/>
                          <a:ea typeface="Calibri" panose="020F0502020204030204" pitchFamily="34" charset="0"/>
                          <a:cs typeface="Times New Roman" panose="02020603050405020304" pitchFamily="18" charset="0"/>
                        </a:rPr>
                        <a:t>Child Labor</a:t>
                      </a:r>
                      <a:endParaRPr lang="en-US" sz="2000" b="1"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bl>
          </a:graphicData>
        </a:graphic>
      </p:graphicFrame>
      <p:cxnSp>
        <p:nvCxnSpPr>
          <p:cNvPr id="7" name="Straight Connector 6"/>
          <p:cNvCxnSpPr/>
          <p:nvPr/>
        </p:nvCxnSpPr>
        <p:spPr>
          <a:xfrm rot="5400000">
            <a:off x="800894" y="3879056"/>
            <a:ext cx="4572000" cy="1588"/>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2071426392"/>
              </p:ext>
            </p:extLst>
          </p:nvPr>
        </p:nvGraphicFramePr>
        <p:xfrm>
          <a:off x="56187" y="1593849"/>
          <a:ext cx="2993091" cy="4918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53120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4"/>
          <p:cNvSpPr>
            <a:spLocks noGrp="1"/>
          </p:cNvSpPr>
          <p:nvPr>
            <p:ph type="sldNum" sz="quarter" idx="11"/>
          </p:nvPr>
        </p:nvSpPr>
        <p:spPr>
          <a:noFill/>
        </p:spPr>
        <p:txBody>
          <a:bodyPr/>
          <a:lstStyle>
            <a:lvl1pPr eaLnBrk="0" hangingPunct="0">
              <a:spcAft>
                <a:spcPct val="40000"/>
              </a:spcAft>
              <a:buFont typeface="Arial" charset="0"/>
              <a:defRPr sz="2000">
                <a:solidFill>
                  <a:schemeClr val="tx1"/>
                </a:solidFill>
                <a:latin typeface="Verdana" pitchFamily="34" charset="0"/>
              </a:defRPr>
            </a:lvl1pPr>
            <a:lvl2pPr marL="742950" indent="-285750" eaLnBrk="0" hangingPunct="0">
              <a:spcAft>
                <a:spcPct val="40000"/>
              </a:spcAft>
              <a:buSzPct val="90000"/>
              <a:buFont typeface="Arial" charset="0"/>
              <a:buAutoNum type="arabicPeriod"/>
              <a:defRPr sz="2000">
                <a:solidFill>
                  <a:schemeClr val="tx1"/>
                </a:solidFill>
                <a:latin typeface="Verdana" pitchFamily="34" charset="0"/>
              </a:defRPr>
            </a:lvl2pPr>
            <a:lvl3pPr marL="1143000" indent="-228600" eaLnBrk="0" hangingPunct="0">
              <a:spcAft>
                <a:spcPct val="40000"/>
              </a:spcAft>
              <a:defRPr sz="1600">
                <a:solidFill>
                  <a:schemeClr val="tx1"/>
                </a:solidFill>
                <a:latin typeface="Verdana" pitchFamily="34" charset="0"/>
              </a:defRPr>
            </a:lvl3pPr>
            <a:lvl4pPr marL="1600200" indent="-228600" eaLnBrk="0" hangingPunct="0">
              <a:spcAft>
                <a:spcPct val="40000"/>
              </a:spcAft>
              <a:buSzPct val="90000"/>
              <a:buFont typeface="Arial" charset="0"/>
              <a:buAutoNum type="arabicPeriod"/>
              <a:defRPr sz="1600">
                <a:solidFill>
                  <a:schemeClr val="tx1"/>
                </a:solidFill>
                <a:latin typeface="Verdana" pitchFamily="34" charset="0"/>
              </a:defRPr>
            </a:lvl4pPr>
            <a:lvl5pPr marL="2057400" indent="-228600" eaLnBrk="0" hangingPunct="0">
              <a:spcAft>
                <a:spcPct val="40000"/>
              </a:spcAft>
              <a:defRPr sz="1200">
                <a:solidFill>
                  <a:schemeClr val="tx1"/>
                </a:solidFill>
                <a:latin typeface="Verdana" pitchFamily="34" charset="0"/>
              </a:defRPr>
            </a:lvl5pPr>
            <a:lvl6pPr marL="2514600" indent="-228600" eaLnBrk="0" fontAlgn="base" hangingPunct="0">
              <a:spcBef>
                <a:spcPct val="0"/>
              </a:spcBef>
              <a:spcAft>
                <a:spcPct val="40000"/>
              </a:spcAft>
              <a:defRPr sz="1200">
                <a:solidFill>
                  <a:schemeClr val="tx1"/>
                </a:solidFill>
                <a:latin typeface="Verdana" pitchFamily="34" charset="0"/>
              </a:defRPr>
            </a:lvl6pPr>
            <a:lvl7pPr marL="2971800" indent="-228600" eaLnBrk="0" fontAlgn="base" hangingPunct="0">
              <a:spcBef>
                <a:spcPct val="0"/>
              </a:spcBef>
              <a:spcAft>
                <a:spcPct val="40000"/>
              </a:spcAft>
              <a:defRPr sz="1200">
                <a:solidFill>
                  <a:schemeClr val="tx1"/>
                </a:solidFill>
                <a:latin typeface="Verdana" pitchFamily="34" charset="0"/>
              </a:defRPr>
            </a:lvl7pPr>
            <a:lvl8pPr marL="3429000" indent="-228600" eaLnBrk="0" fontAlgn="base" hangingPunct="0">
              <a:spcBef>
                <a:spcPct val="0"/>
              </a:spcBef>
              <a:spcAft>
                <a:spcPct val="40000"/>
              </a:spcAft>
              <a:defRPr sz="1200">
                <a:solidFill>
                  <a:schemeClr val="tx1"/>
                </a:solidFill>
                <a:latin typeface="Verdana" pitchFamily="34" charset="0"/>
              </a:defRPr>
            </a:lvl8pPr>
            <a:lvl9pPr marL="3886200" indent="-228600" eaLnBrk="0" fontAlgn="base" hangingPunct="0">
              <a:spcBef>
                <a:spcPct val="0"/>
              </a:spcBef>
              <a:spcAft>
                <a:spcPct val="40000"/>
              </a:spcAft>
              <a:defRPr sz="1200">
                <a:solidFill>
                  <a:schemeClr val="tx1"/>
                </a:solidFill>
                <a:latin typeface="Verdana" pitchFamily="34" charset="0"/>
              </a:defRPr>
            </a:lvl9pPr>
          </a:lstStyle>
          <a:p>
            <a:pPr eaLnBrk="1" hangingPunct="1">
              <a:spcAft>
                <a:spcPct val="0"/>
              </a:spcAft>
              <a:buFontTx/>
              <a:buNone/>
            </a:pPr>
            <a:fld id="{8AADB4AE-91B1-41FC-AC67-E8036904746A}" type="slidenum">
              <a:rPr lang="en-US" altLang="en-US" sz="1000" smtClean="0">
                <a:latin typeface="Arial" charset="0"/>
              </a:rPr>
              <a:pPr eaLnBrk="1" hangingPunct="1">
                <a:spcAft>
                  <a:spcPct val="0"/>
                </a:spcAft>
                <a:buFontTx/>
                <a:buNone/>
              </a:pPr>
              <a:t>36</a:t>
            </a:fld>
            <a:endParaRPr lang="en-US" altLang="en-US" sz="1000" smtClean="0">
              <a:latin typeface="Arial" charset="0"/>
            </a:endParaRPr>
          </a:p>
        </p:txBody>
      </p:sp>
      <p:sp>
        <p:nvSpPr>
          <p:cNvPr id="12292" name="Rectangle 2"/>
          <p:cNvSpPr>
            <a:spLocks noGrp="1" noChangeArrowheads="1"/>
          </p:cNvSpPr>
          <p:nvPr>
            <p:ph type="title"/>
          </p:nvPr>
        </p:nvSpPr>
        <p:spPr>
          <a:xfrm>
            <a:off x="628650" y="365126"/>
            <a:ext cx="7886700" cy="1020084"/>
          </a:xfrm>
          <a:solidFill>
            <a:srgbClr val="86F011"/>
          </a:solidFill>
        </p:spPr>
        <p:txBody>
          <a:bodyPr>
            <a:normAutofit fontScale="90000"/>
          </a:bodyPr>
          <a:lstStyle/>
          <a:p>
            <a:pPr eaLnBrk="1" hangingPunct="1"/>
            <a:r>
              <a:rPr lang="en-GB" altLang="en-US" dirty="0" smtClean="0">
                <a:latin typeface="Copperplate Light SSi" panose="020B0500000000000000" pitchFamily="34" charset="0"/>
              </a:rPr>
              <a:t>Mitigation &amp; Management</a:t>
            </a:r>
            <a:br>
              <a:rPr lang="en-GB" altLang="en-US" dirty="0" smtClean="0">
                <a:latin typeface="Copperplate Light SSi" panose="020B0500000000000000" pitchFamily="34" charset="0"/>
              </a:rPr>
            </a:br>
            <a:r>
              <a:rPr lang="en-GB" altLang="en-US" dirty="0" smtClean="0">
                <a:latin typeface="Copperplate Light SSi" panose="020B0500000000000000" pitchFamily="34" charset="0"/>
              </a:rPr>
              <a:t>KLK</a:t>
            </a:r>
            <a:endParaRPr lang="en-GB" altLang="en-US" dirty="0" smtClean="0">
              <a:latin typeface="Copperplate Light SSi" panose="020B0500000000000000" pitchFamily="34" charset="0"/>
            </a:endParaRPr>
          </a:p>
        </p:txBody>
      </p:sp>
      <p:sp>
        <p:nvSpPr>
          <p:cNvPr id="4101" name="Rectangle 3"/>
          <p:cNvSpPr>
            <a:spLocks noGrp="1" noChangeArrowheads="1"/>
          </p:cNvSpPr>
          <p:nvPr>
            <p:ph type="body" idx="1"/>
          </p:nvPr>
        </p:nvSpPr>
        <p:spPr>
          <a:xfrm>
            <a:off x="3838353" y="1827633"/>
            <a:ext cx="4399186" cy="4104432"/>
          </a:xfrm>
        </p:spPr>
        <p:txBody>
          <a:bodyPr>
            <a:normAutofit/>
          </a:bodyPr>
          <a:lstStyle/>
          <a:p>
            <a:pPr marL="0" lvl="0" indent="0">
              <a:buNone/>
            </a:pPr>
            <a:r>
              <a:rPr lang="en-US" altLang="en-US" sz="2400" dirty="0" smtClean="0"/>
              <a:t>Transition workers from ‘</a:t>
            </a:r>
            <a:r>
              <a:rPr lang="en-US" altLang="en-US" sz="2400" b="1" dirty="0" smtClean="0"/>
              <a:t>contract</a:t>
            </a:r>
            <a:r>
              <a:rPr lang="en-US" altLang="en-US" sz="2400" dirty="0" smtClean="0"/>
              <a:t>’ positions</a:t>
            </a:r>
          </a:p>
          <a:p>
            <a:pPr marL="0" lvl="0" indent="0">
              <a:buNone/>
            </a:pPr>
            <a:r>
              <a:rPr lang="en-US" altLang="en-US" sz="2400" dirty="0" smtClean="0"/>
              <a:t>Supply </a:t>
            </a:r>
            <a:r>
              <a:rPr lang="en-US" altLang="en-US" sz="2400" b="1" dirty="0" smtClean="0"/>
              <a:t>PPE</a:t>
            </a:r>
            <a:r>
              <a:rPr lang="en-US" altLang="en-US" sz="2400" dirty="0" smtClean="0"/>
              <a:t> to all, document PPE purchases</a:t>
            </a:r>
          </a:p>
          <a:p>
            <a:pPr marL="0" lvl="0" indent="0">
              <a:buNone/>
            </a:pPr>
            <a:r>
              <a:rPr lang="en-US" altLang="en-US" sz="2400" dirty="0" smtClean="0"/>
              <a:t>Upgrade </a:t>
            </a:r>
            <a:r>
              <a:rPr lang="en-US" altLang="en-US" sz="2400" b="1" dirty="0" smtClean="0"/>
              <a:t>worker housing, Sanitation and Water</a:t>
            </a:r>
          </a:p>
          <a:p>
            <a:pPr marL="0" indent="0">
              <a:buNone/>
            </a:pPr>
            <a:r>
              <a:rPr lang="en-US" altLang="en-US" sz="2400" dirty="0" smtClean="0"/>
              <a:t>Investigate </a:t>
            </a:r>
            <a:r>
              <a:rPr lang="en-US" altLang="en-US" sz="2400" b="1" dirty="0" smtClean="0"/>
              <a:t>Child Labor </a:t>
            </a:r>
            <a:r>
              <a:rPr lang="en-US" altLang="en-US" sz="2400" dirty="0" smtClean="0"/>
              <a:t>Allegations</a:t>
            </a:r>
          </a:p>
          <a:p>
            <a:pPr marL="0" indent="0">
              <a:buNone/>
            </a:pPr>
            <a:r>
              <a:rPr lang="en-US" altLang="en-US" sz="2400" b="1" dirty="0" smtClean="0"/>
              <a:t>Environmental </a:t>
            </a:r>
            <a:r>
              <a:rPr lang="en-US" altLang="en-US" sz="2400" b="1" dirty="0"/>
              <a:t>Data </a:t>
            </a:r>
            <a:r>
              <a:rPr lang="en-US" altLang="en-US" sz="2400" dirty="0"/>
              <a:t>requests</a:t>
            </a:r>
          </a:p>
          <a:p>
            <a:pPr marL="0" lvl="0" indent="0">
              <a:buNone/>
            </a:pPr>
            <a:endParaRPr lang="en-US" altLang="en-US" sz="2400" dirty="0" smtClean="0"/>
          </a:p>
        </p:txBody>
      </p:sp>
      <p:cxnSp>
        <p:nvCxnSpPr>
          <p:cNvPr id="7" name="Straight Connector 6"/>
          <p:cNvCxnSpPr/>
          <p:nvPr/>
        </p:nvCxnSpPr>
        <p:spPr>
          <a:xfrm rot="5400000">
            <a:off x="800894" y="3879056"/>
            <a:ext cx="4572000" cy="1588"/>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35859" y="5419061"/>
            <a:ext cx="2993091" cy="1093704"/>
            <a:chOff x="0" y="3825212"/>
            <a:chExt cx="2993091" cy="1093704"/>
          </a:xfrm>
        </p:grpSpPr>
        <p:sp>
          <p:nvSpPr>
            <p:cNvPr id="22" name="Rectangle 21"/>
            <p:cNvSpPr/>
            <p:nvPr/>
          </p:nvSpPr>
          <p:spPr>
            <a:xfrm>
              <a:off x="0" y="3825212"/>
              <a:ext cx="2993091" cy="1093704"/>
            </a:xfrm>
            <a:prstGeom prst="rect">
              <a:avLst/>
            </a:prstGeom>
            <a:solidFill>
              <a:srgbClr val="FFE48F"/>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23" name="Rectangle 22"/>
            <p:cNvSpPr/>
            <p:nvPr/>
          </p:nvSpPr>
          <p:spPr>
            <a:xfrm>
              <a:off x="0" y="3825212"/>
              <a:ext cx="2993091" cy="10937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Management and Monitoring</a:t>
              </a:r>
            </a:p>
          </p:txBody>
        </p:sp>
      </p:grpSp>
      <p:grpSp>
        <p:nvGrpSpPr>
          <p:cNvPr id="9" name="Group 8"/>
          <p:cNvGrpSpPr/>
          <p:nvPr/>
        </p:nvGrpSpPr>
        <p:grpSpPr>
          <a:xfrm>
            <a:off x="35859" y="4448241"/>
            <a:ext cx="2993091" cy="1007784"/>
            <a:chOff x="0" y="2854392"/>
            <a:chExt cx="2993091" cy="1007784"/>
          </a:xfrm>
        </p:grpSpPr>
        <p:sp>
          <p:nvSpPr>
            <p:cNvPr id="20" name="Up Arrow Callout 19"/>
            <p:cNvSpPr/>
            <p:nvPr/>
          </p:nvSpPr>
          <p:spPr>
            <a:xfrm rot="10800000">
              <a:off x="0" y="2854392"/>
              <a:ext cx="2993091" cy="1007784"/>
            </a:xfrm>
            <a:prstGeom prst="upArrowCallout">
              <a:avLst/>
            </a:prstGeom>
          </p:spPr>
          <p:style>
            <a:lnRef idx="2">
              <a:schemeClr val="lt1">
                <a:hueOff val="0"/>
                <a:satOff val="0"/>
                <a:lumOff val="0"/>
                <a:alphaOff val="0"/>
              </a:schemeClr>
            </a:lnRef>
            <a:fillRef idx="1">
              <a:schemeClr val="accent4">
                <a:hueOff val="2598923"/>
                <a:satOff val="-11992"/>
                <a:lumOff val="441"/>
                <a:alphaOff val="0"/>
              </a:schemeClr>
            </a:fillRef>
            <a:effectRef idx="0">
              <a:schemeClr val="accent4">
                <a:hueOff val="2598923"/>
                <a:satOff val="-11992"/>
                <a:lumOff val="441"/>
                <a:alphaOff val="0"/>
              </a:schemeClr>
            </a:effectRef>
            <a:fontRef idx="minor">
              <a:schemeClr val="lt1"/>
            </a:fontRef>
          </p:style>
        </p:sp>
        <p:sp>
          <p:nvSpPr>
            <p:cNvPr id="21" name="Up Arrow Callout 6"/>
            <p:cNvSpPr/>
            <p:nvPr/>
          </p:nvSpPr>
          <p:spPr>
            <a:xfrm rot="21600000">
              <a:off x="0" y="2854392"/>
              <a:ext cx="2993091" cy="6548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Mitigation Action Plan</a:t>
              </a:r>
              <a:endParaRPr lang="en-US" sz="1600" kern="1200" dirty="0">
                <a:solidFill>
                  <a:schemeClr val="tx1"/>
                </a:solidFill>
              </a:endParaRPr>
            </a:p>
          </p:txBody>
        </p:sp>
      </p:grpSp>
      <p:grpSp>
        <p:nvGrpSpPr>
          <p:cNvPr id="10" name="Group 9"/>
          <p:cNvGrpSpPr/>
          <p:nvPr/>
        </p:nvGrpSpPr>
        <p:grpSpPr>
          <a:xfrm>
            <a:off x="35859" y="3558149"/>
            <a:ext cx="2993091" cy="927055"/>
            <a:chOff x="0" y="1964300"/>
            <a:chExt cx="2993091" cy="927055"/>
          </a:xfrm>
        </p:grpSpPr>
        <p:sp>
          <p:nvSpPr>
            <p:cNvPr id="18" name="Up Arrow Callout 17"/>
            <p:cNvSpPr/>
            <p:nvPr/>
          </p:nvSpPr>
          <p:spPr>
            <a:xfrm rot="10800000">
              <a:off x="0" y="1964300"/>
              <a:ext cx="2993091" cy="927055"/>
            </a:xfrm>
            <a:prstGeom prst="upArrowCallout">
              <a:avLst/>
            </a:prstGeom>
            <a:solidFill>
              <a:srgbClr val="C1F7CB"/>
            </a:solidFill>
          </p:spPr>
          <p:style>
            <a:lnRef idx="2">
              <a:schemeClr val="lt1">
                <a:hueOff val="0"/>
                <a:satOff val="0"/>
                <a:lumOff val="0"/>
                <a:alphaOff val="0"/>
              </a:schemeClr>
            </a:lnRef>
            <a:fillRef idx="1">
              <a:scrgbClr r="0" g="0" b="0"/>
            </a:fillRef>
            <a:effectRef idx="0">
              <a:schemeClr val="accent4">
                <a:hueOff val="5197846"/>
                <a:satOff val="-23984"/>
                <a:lumOff val="883"/>
                <a:alphaOff val="0"/>
              </a:schemeClr>
            </a:effectRef>
            <a:fontRef idx="minor">
              <a:schemeClr val="lt1"/>
            </a:fontRef>
          </p:style>
        </p:sp>
        <p:sp>
          <p:nvSpPr>
            <p:cNvPr id="19" name="Up Arrow Callout 8"/>
            <p:cNvSpPr/>
            <p:nvPr/>
          </p:nvSpPr>
          <p:spPr>
            <a:xfrm rot="21600000">
              <a:off x="0" y="1964300"/>
              <a:ext cx="2993091" cy="602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Field-based HRIA</a:t>
              </a:r>
              <a:endParaRPr lang="en-US" sz="1600" kern="1200" dirty="0">
                <a:solidFill>
                  <a:schemeClr val="tx1"/>
                </a:solidFill>
              </a:endParaRPr>
            </a:p>
          </p:txBody>
        </p:sp>
      </p:grpSp>
      <p:grpSp>
        <p:nvGrpSpPr>
          <p:cNvPr id="12" name="Group 11"/>
          <p:cNvGrpSpPr/>
          <p:nvPr/>
        </p:nvGrpSpPr>
        <p:grpSpPr>
          <a:xfrm>
            <a:off x="35859" y="2427501"/>
            <a:ext cx="2993091" cy="1167612"/>
            <a:chOff x="0" y="833652"/>
            <a:chExt cx="2993091" cy="1167612"/>
          </a:xfrm>
        </p:grpSpPr>
        <p:sp>
          <p:nvSpPr>
            <p:cNvPr id="16" name="Up Arrow Callout 15"/>
            <p:cNvSpPr/>
            <p:nvPr/>
          </p:nvSpPr>
          <p:spPr>
            <a:xfrm rot="10800000">
              <a:off x="0" y="833652"/>
              <a:ext cx="2993091" cy="1167612"/>
            </a:xfrm>
            <a:prstGeom prst="upArrowCallout">
              <a:avLst/>
            </a:prstGeom>
            <a:solidFill>
              <a:srgbClr val="A5E9D9"/>
            </a:solidFill>
          </p:spPr>
          <p:style>
            <a:lnRef idx="2">
              <a:schemeClr val="lt1">
                <a:hueOff val="0"/>
                <a:satOff val="0"/>
                <a:lumOff val="0"/>
                <a:alphaOff val="0"/>
              </a:schemeClr>
            </a:lnRef>
            <a:fillRef idx="1">
              <a:scrgbClr r="0" g="0" b="0"/>
            </a:fillRef>
            <a:effectRef idx="0">
              <a:schemeClr val="accent4">
                <a:hueOff val="7796769"/>
                <a:satOff val="-35976"/>
                <a:lumOff val="1324"/>
                <a:alphaOff val="0"/>
              </a:schemeClr>
            </a:effectRef>
            <a:fontRef idx="minor">
              <a:schemeClr val="lt1"/>
            </a:fontRef>
          </p:style>
        </p:sp>
        <p:sp>
          <p:nvSpPr>
            <p:cNvPr id="17" name="Up Arrow Callout 10"/>
            <p:cNvSpPr/>
            <p:nvPr/>
          </p:nvSpPr>
          <p:spPr>
            <a:xfrm rot="21600000">
              <a:off x="0" y="833652"/>
              <a:ext cx="2993091" cy="7586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Scoping</a:t>
              </a:r>
            </a:p>
          </p:txBody>
        </p:sp>
      </p:grpSp>
      <p:grpSp>
        <p:nvGrpSpPr>
          <p:cNvPr id="13" name="Group 12"/>
          <p:cNvGrpSpPr/>
          <p:nvPr/>
        </p:nvGrpSpPr>
        <p:grpSpPr>
          <a:xfrm>
            <a:off x="35859" y="1593849"/>
            <a:ext cx="2993091" cy="870545"/>
            <a:chOff x="0" y="0"/>
            <a:chExt cx="2993091" cy="870545"/>
          </a:xfrm>
        </p:grpSpPr>
        <p:sp>
          <p:nvSpPr>
            <p:cNvPr id="14" name="Up Arrow Callout 13"/>
            <p:cNvSpPr/>
            <p:nvPr/>
          </p:nvSpPr>
          <p:spPr>
            <a:xfrm rot="10800000">
              <a:off x="0" y="0"/>
              <a:ext cx="2993091" cy="870545"/>
            </a:xfrm>
            <a:prstGeom prst="upArrowCallout">
              <a:avLst/>
            </a:prstGeom>
            <a:solidFill>
              <a:srgbClr val="AABFE4"/>
            </a:solidFill>
          </p:spPr>
          <p:style>
            <a:lnRef idx="2">
              <a:schemeClr val="lt1">
                <a:hueOff val="0"/>
                <a:satOff val="0"/>
                <a:lumOff val="0"/>
                <a:alphaOff val="0"/>
              </a:schemeClr>
            </a:lnRef>
            <a:fillRef idx="1">
              <a:scrgbClr r="0" g="0" b="0"/>
            </a:fillRef>
            <a:effectRef idx="0">
              <a:schemeClr val="accent4">
                <a:hueOff val="10395692"/>
                <a:satOff val="-47968"/>
                <a:lumOff val="1765"/>
                <a:alphaOff val="0"/>
              </a:schemeClr>
            </a:effectRef>
            <a:fontRef idx="minor">
              <a:schemeClr val="lt1"/>
            </a:fontRef>
          </p:style>
        </p:sp>
        <p:sp>
          <p:nvSpPr>
            <p:cNvPr id="15" name="Up Arrow Callout 12"/>
            <p:cNvSpPr/>
            <p:nvPr/>
          </p:nvSpPr>
          <p:spPr>
            <a:xfrm rot="21600000">
              <a:off x="0" y="0"/>
              <a:ext cx="2993091" cy="565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Screening</a:t>
              </a:r>
            </a:p>
          </p:txBody>
        </p:sp>
      </p:grpSp>
    </p:spTree>
    <p:extLst>
      <p:ext uri="{BB962C8B-B14F-4D97-AF65-F5344CB8AC3E}">
        <p14:creationId xmlns:p14="http://schemas.microsoft.com/office/powerpoint/2010/main" val="16370487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4"/>
          <p:cNvSpPr>
            <a:spLocks noGrp="1"/>
          </p:cNvSpPr>
          <p:nvPr>
            <p:ph type="sldNum" sz="quarter" idx="11"/>
          </p:nvPr>
        </p:nvSpPr>
        <p:spPr>
          <a:noFill/>
        </p:spPr>
        <p:txBody>
          <a:bodyPr/>
          <a:lstStyle>
            <a:lvl1pPr eaLnBrk="0" hangingPunct="0">
              <a:spcAft>
                <a:spcPct val="40000"/>
              </a:spcAft>
              <a:buFont typeface="Arial" charset="0"/>
              <a:defRPr sz="2000">
                <a:solidFill>
                  <a:schemeClr val="tx1"/>
                </a:solidFill>
                <a:latin typeface="Verdana" pitchFamily="34" charset="0"/>
              </a:defRPr>
            </a:lvl1pPr>
            <a:lvl2pPr marL="742950" indent="-285750" eaLnBrk="0" hangingPunct="0">
              <a:spcAft>
                <a:spcPct val="40000"/>
              </a:spcAft>
              <a:buSzPct val="90000"/>
              <a:buFont typeface="Arial" charset="0"/>
              <a:buAutoNum type="arabicPeriod"/>
              <a:defRPr sz="2000">
                <a:solidFill>
                  <a:schemeClr val="tx1"/>
                </a:solidFill>
                <a:latin typeface="Verdana" pitchFamily="34" charset="0"/>
              </a:defRPr>
            </a:lvl2pPr>
            <a:lvl3pPr marL="1143000" indent="-228600" eaLnBrk="0" hangingPunct="0">
              <a:spcAft>
                <a:spcPct val="40000"/>
              </a:spcAft>
              <a:defRPr sz="1600">
                <a:solidFill>
                  <a:schemeClr val="tx1"/>
                </a:solidFill>
                <a:latin typeface="Verdana" pitchFamily="34" charset="0"/>
              </a:defRPr>
            </a:lvl3pPr>
            <a:lvl4pPr marL="1600200" indent="-228600" eaLnBrk="0" hangingPunct="0">
              <a:spcAft>
                <a:spcPct val="40000"/>
              </a:spcAft>
              <a:buSzPct val="90000"/>
              <a:buFont typeface="Arial" charset="0"/>
              <a:buAutoNum type="arabicPeriod"/>
              <a:defRPr sz="1600">
                <a:solidFill>
                  <a:schemeClr val="tx1"/>
                </a:solidFill>
                <a:latin typeface="Verdana" pitchFamily="34" charset="0"/>
              </a:defRPr>
            </a:lvl4pPr>
            <a:lvl5pPr marL="2057400" indent="-228600" eaLnBrk="0" hangingPunct="0">
              <a:spcAft>
                <a:spcPct val="40000"/>
              </a:spcAft>
              <a:defRPr sz="1200">
                <a:solidFill>
                  <a:schemeClr val="tx1"/>
                </a:solidFill>
                <a:latin typeface="Verdana" pitchFamily="34" charset="0"/>
              </a:defRPr>
            </a:lvl5pPr>
            <a:lvl6pPr marL="2514600" indent="-228600" eaLnBrk="0" fontAlgn="base" hangingPunct="0">
              <a:spcBef>
                <a:spcPct val="0"/>
              </a:spcBef>
              <a:spcAft>
                <a:spcPct val="40000"/>
              </a:spcAft>
              <a:defRPr sz="1200">
                <a:solidFill>
                  <a:schemeClr val="tx1"/>
                </a:solidFill>
                <a:latin typeface="Verdana" pitchFamily="34" charset="0"/>
              </a:defRPr>
            </a:lvl6pPr>
            <a:lvl7pPr marL="2971800" indent="-228600" eaLnBrk="0" fontAlgn="base" hangingPunct="0">
              <a:spcBef>
                <a:spcPct val="0"/>
              </a:spcBef>
              <a:spcAft>
                <a:spcPct val="40000"/>
              </a:spcAft>
              <a:defRPr sz="1200">
                <a:solidFill>
                  <a:schemeClr val="tx1"/>
                </a:solidFill>
                <a:latin typeface="Verdana" pitchFamily="34" charset="0"/>
              </a:defRPr>
            </a:lvl7pPr>
            <a:lvl8pPr marL="3429000" indent="-228600" eaLnBrk="0" fontAlgn="base" hangingPunct="0">
              <a:spcBef>
                <a:spcPct val="0"/>
              </a:spcBef>
              <a:spcAft>
                <a:spcPct val="40000"/>
              </a:spcAft>
              <a:defRPr sz="1200">
                <a:solidFill>
                  <a:schemeClr val="tx1"/>
                </a:solidFill>
                <a:latin typeface="Verdana" pitchFamily="34" charset="0"/>
              </a:defRPr>
            </a:lvl8pPr>
            <a:lvl9pPr marL="3886200" indent="-228600" eaLnBrk="0" fontAlgn="base" hangingPunct="0">
              <a:spcBef>
                <a:spcPct val="0"/>
              </a:spcBef>
              <a:spcAft>
                <a:spcPct val="40000"/>
              </a:spcAft>
              <a:defRPr sz="1200">
                <a:solidFill>
                  <a:schemeClr val="tx1"/>
                </a:solidFill>
                <a:latin typeface="Verdana" pitchFamily="34" charset="0"/>
              </a:defRPr>
            </a:lvl9pPr>
          </a:lstStyle>
          <a:p>
            <a:pPr eaLnBrk="1" hangingPunct="1">
              <a:spcAft>
                <a:spcPct val="0"/>
              </a:spcAft>
              <a:buFontTx/>
              <a:buNone/>
            </a:pPr>
            <a:fld id="{8AADB4AE-91B1-41FC-AC67-E8036904746A}" type="slidenum">
              <a:rPr lang="en-US" altLang="en-US" sz="1000" smtClean="0">
                <a:latin typeface="Arial" charset="0"/>
              </a:rPr>
              <a:pPr eaLnBrk="1" hangingPunct="1">
                <a:spcAft>
                  <a:spcPct val="0"/>
                </a:spcAft>
                <a:buFontTx/>
                <a:buNone/>
              </a:pPr>
              <a:t>37</a:t>
            </a:fld>
            <a:endParaRPr lang="en-US" altLang="en-US" sz="1000" smtClean="0">
              <a:latin typeface="Arial" charset="0"/>
            </a:endParaRPr>
          </a:p>
        </p:txBody>
      </p:sp>
      <p:sp>
        <p:nvSpPr>
          <p:cNvPr id="12292" name="Rectangle 2"/>
          <p:cNvSpPr>
            <a:spLocks noGrp="1" noChangeArrowheads="1"/>
          </p:cNvSpPr>
          <p:nvPr>
            <p:ph type="title"/>
          </p:nvPr>
        </p:nvSpPr>
        <p:spPr/>
        <p:txBody>
          <a:bodyPr/>
          <a:lstStyle/>
          <a:p>
            <a:pPr eaLnBrk="1" hangingPunct="1"/>
            <a:r>
              <a:rPr lang="en-GB" altLang="en-US" dirty="0" smtClean="0">
                <a:latin typeface="Copperplate Light SSi" panose="020B0500000000000000" pitchFamily="34" charset="0"/>
              </a:rPr>
              <a:t>Monitor</a:t>
            </a:r>
            <a:br>
              <a:rPr lang="en-GB" altLang="en-US" dirty="0" smtClean="0">
                <a:latin typeface="Copperplate Light SSi" panose="020B0500000000000000" pitchFamily="34" charset="0"/>
              </a:rPr>
            </a:br>
            <a:r>
              <a:rPr lang="en-GB" altLang="en-US" dirty="0" smtClean="0">
                <a:latin typeface="Copperplate Light SSi" panose="020B0500000000000000" pitchFamily="34" charset="0"/>
              </a:rPr>
              <a:t>KLK</a:t>
            </a:r>
            <a:endParaRPr lang="en-GB" altLang="en-US" dirty="0" smtClean="0">
              <a:latin typeface="Copperplate Light SSi" panose="020B0500000000000000"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696184103"/>
              </p:ext>
            </p:extLst>
          </p:nvPr>
        </p:nvGraphicFramePr>
        <p:xfrm>
          <a:off x="3863865" y="213546"/>
          <a:ext cx="4780405" cy="6121815"/>
        </p:xfrm>
        <a:graphic>
          <a:graphicData uri="http://schemas.openxmlformats.org/drawingml/2006/table">
            <a:tbl>
              <a:tblPr firstRow="1" firstCol="1" bandRow="1" bandCol="1"/>
              <a:tblGrid>
                <a:gridCol w="3110949"/>
                <a:gridCol w="834728"/>
                <a:gridCol w="834728"/>
              </a:tblGrid>
              <a:tr h="715049">
                <a:tc>
                  <a:txBody>
                    <a:bodyPr/>
                    <a:lstStyle/>
                    <a:p>
                      <a:pPr marL="0" marR="0" indent="0" algn="l">
                        <a:lnSpc>
                          <a:spcPct val="100000"/>
                        </a:lnSpc>
                        <a:spcBef>
                          <a:spcPts val="0"/>
                        </a:spcBef>
                        <a:spcAft>
                          <a:spcPts val="0"/>
                        </a:spcAft>
                      </a:pPr>
                      <a:r>
                        <a:rPr lang="en-GB" sz="1600" dirty="0">
                          <a:solidFill>
                            <a:schemeClr val="bg1"/>
                          </a:solidFill>
                          <a:effectLst/>
                          <a:latin typeface="+mj-lt"/>
                          <a:ea typeface="Times New Roman" panose="02020603050405020304" pitchFamily="18" charset="0"/>
                          <a:cs typeface="Times New Roman" panose="02020603050405020304" pitchFamily="18" charset="0"/>
                        </a:rPr>
                        <a:t/>
                      </a:r>
                      <a:br>
                        <a:rPr lang="en-GB" sz="1600" dirty="0">
                          <a:solidFill>
                            <a:schemeClr val="bg1"/>
                          </a:solidFill>
                          <a:effectLst/>
                          <a:latin typeface="+mj-lt"/>
                          <a:ea typeface="Times New Roman" panose="02020603050405020304" pitchFamily="18" charset="0"/>
                          <a:cs typeface="Times New Roman" panose="02020603050405020304" pitchFamily="18" charset="0"/>
                        </a:rPr>
                      </a:br>
                      <a:r>
                        <a:rPr lang="en-GB" sz="1600" b="1" dirty="0">
                          <a:solidFill>
                            <a:schemeClr val="bg1"/>
                          </a:solidFill>
                          <a:effectLst/>
                          <a:latin typeface="+mj-lt"/>
                          <a:ea typeface="ヒラギノ角ゴ Pro W3"/>
                          <a:cs typeface="Times New Roman" panose="02020603050405020304" pitchFamily="18" charset="0"/>
                        </a:rPr>
                        <a:t>Right</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indent="0" algn="ctr">
                        <a:lnSpc>
                          <a:spcPct val="100000"/>
                        </a:lnSpc>
                        <a:spcBef>
                          <a:spcPts val="0"/>
                        </a:spcBef>
                        <a:spcAft>
                          <a:spcPts val="0"/>
                        </a:spcAft>
                      </a:pPr>
                      <a:r>
                        <a:rPr lang="en-US" sz="1400" b="1" dirty="0" smtClean="0">
                          <a:solidFill>
                            <a:schemeClr val="bg1"/>
                          </a:solidFill>
                          <a:effectLst/>
                          <a:latin typeface="+mj-lt"/>
                          <a:ea typeface="Calibri" panose="020F0502020204030204" pitchFamily="34" charset="0"/>
                          <a:cs typeface="Times New Roman" panose="02020603050405020304" pitchFamily="18" charset="0"/>
                        </a:rPr>
                        <a:t>KLK Before</a:t>
                      </a:r>
                      <a:endParaRPr lang="en-US" sz="1400" b="1"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indent="0" algn="ctr">
                        <a:lnSpc>
                          <a:spcPct val="100000"/>
                        </a:lnSpc>
                        <a:spcBef>
                          <a:spcPts val="0"/>
                        </a:spcBef>
                        <a:spcAft>
                          <a:spcPts val="0"/>
                        </a:spcAft>
                      </a:pPr>
                      <a:r>
                        <a:rPr lang="en-US" sz="1400" b="1" dirty="0" smtClean="0">
                          <a:solidFill>
                            <a:schemeClr val="bg1"/>
                          </a:solidFill>
                          <a:effectLst/>
                          <a:latin typeface="+mj-lt"/>
                          <a:ea typeface="Calibri" panose="020F0502020204030204" pitchFamily="34" charset="0"/>
                          <a:cs typeface="Times New Roman" panose="02020603050405020304" pitchFamily="18" charset="0"/>
                        </a:rPr>
                        <a:t>KLK After</a:t>
                      </a:r>
                      <a:endParaRPr lang="en-US" sz="1400" b="1"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r>
              <a:tr h="306450">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Food</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r>
              <a:tr h="306450">
                <a:tc rowSpan="2">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Water (community</a:t>
                      </a:r>
                      <a:r>
                        <a:rPr lang="en-GB" sz="1600" b="1" dirty="0" smtClean="0">
                          <a:solidFill>
                            <a:schemeClr val="bg1"/>
                          </a:solidFill>
                          <a:effectLst/>
                          <a:latin typeface="+mj-lt"/>
                          <a:ea typeface="ヒラギノ角ゴ Pro W3"/>
                          <a:cs typeface="Times New Roman" panose="02020603050405020304" pitchFamily="18" charset="0"/>
                        </a:rPr>
                        <a:t>/</a:t>
                      </a:r>
                    </a:p>
                    <a:p>
                      <a:pPr marL="0" marR="0" indent="0" algn="l">
                        <a:lnSpc>
                          <a:spcPct val="100000"/>
                        </a:lnSpc>
                        <a:spcBef>
                          <a:spcPts val="0"/>
                        </a:spcBef>
                        <a:spcAft>
                          <a:spcPts val="0"/>
                        </a:spcAft>
                        <a:tabLst>
                          <a:tab pos="5943600" algn="r"/>
                        </a:tabLst>
                      </a:pPr>
                      <a:r>
                        <a:rPr lang="en-GB" sz="1600" b="1" dirty="0" smtClean="0">
                          <a:solidFill>
                            <a:schemeClr val="bg1"/>
                          </a:solidFill>
                          <a:effectLst/>
                          <a:latin typeface="+mj-lt"/>
                          <a:ea typeface="ヒラギノ角ゴ Pro W3"/>
                          <a:cs typeface="Times New Roman" panose="02020603050405020304" pitchFamily="18" charset="0"/>
                        </a:rPr>
                        <a:t>                            workforce)</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r>
              <a:tr h="154709">
                <a:tc vMerge="1">
                  <a:txBody>
                    <a:bodyPr/>
                    <a:lstStyle/>
                    <a:p>
                      <a:endParaRPr lang="en-US"/>
                    </a:p>
                  </a:txBody>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r>
              <a:tr h="306450">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a Clean Environment</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r>
              <a:tr h="313306">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a:t>
                      </a:r>
                      <a:r>
                        <a:rPr lang="en-GB" sz="1600" b="1" dirty="0" err="1" smtClean="0">
                          <a:solidFill>
                            <a:schemeClr val="bg1"/>
                          </a:solidFill>
                          <a:effectLst/>
                          <a:latin typeface="+mj-lt"/>
                          <a:ea typeface="ヒラギノ角ゴ Pro W3"/>
                          <a:cs typeface="Times New Roman" panose="02020603050405020304" pitchFamily="18" charset="0"/>
                        </a:rPr>
                        <a:t>Favorable</a:t>
                      </a:r>
                      <a:r>
                        <a:rPr lang="en-GB" sz="1600" b="1" dirty="0" smtClean="0">
                          <a:solidFill>
                            <a:schemeClr val="bg1"/>
                          </a:solidFill>
                          <a:effectLst/>
                          <a:latin typeface="+mj-lt"/>
                          <a:ea typeface="ヒラギノ角ゴ Pro W3"/>
                          <a:cs typeface="Times New Roman" panose="02020603050405020304" pitchFamily="18" charset="0"/>
                        </a:rPr>
                        <a:t> </a:t>
                      </a:r>
                      <a:r>
                        <a:rPr lang="en-GB" sz="1600" b="1" dirty="0">
                          <a:solidFill>
                            <a:schemeClr val="bg1"/>
                          </a:solidFill>
                          <a:effectLst/>
                          <a:latin typeface="+mj-lt"/>
                          <a:ea typeface="ヒラギノ角ゴ Pro W3"/>
                          <a:cs typeface="Times New Roman" panose="02020603050405020304" pitchFamily="18" charset="0"/>
                        </a:rPr>
                        <a:t>Working Conditions</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r>
              <a:tr h="337888">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Belong to a Trade Union, </a:t>
                      </a:r>
                      <a:endParaRPr lang="en-GB" sz="1600" b="1" dirty="0" smtClean="0">
                        <a:solidFill>
                          <a:schemeClr val="bg1"/>
                        </a:solidFill>
                        <a:effectLst/>
                        <a:latin typeface="+mj-lt"/>
                        <a:ea typeface="ヒラギノ角ゴ Pro W3"/>
                        <a:cs typeface="Times New Roman" panose="02020603050405020304" pitchFamily="18" charset="0"/>
                      </a:endParaRPr>
                    </a:p>
                    <a:p>
                      <a:pPr marL="0" marR="0" indent="0" algn="l">
                        <a:lnSpc>
                          <a:spcPct val="100000"/>
                        </a:lnSpc>
                        <a:spcBef>
                          <a:spcPts val="0"/>
                        </a:spcBef>
                        <a:spcAft>
                          <a:spcPts val="0"/>
                        </a:spcAft>
                        <a:tabLst>
                          <a:tab pos="5943600" algn="r"/>
                        </a:tabLst>
                      </a:pPr>
                      <a:r>
                        <a:rPr lang="en-GB" sz="1600" b="1" dirty="0" smtClean="0">
                          <a:solidFill>
                            <a:schemeClr val="bg1"/>
                          </a:solidFill>
                          <a:effectLst/>
                          <a:latin typeface="+mj-lt"/>
                          <a:ea typeface="ヒラギノ角ゴ Pro W3"/>
                          <a:cs typeface="Times New Roman" panose="02020603050405020304" pitchFamily="18" charset="0"/>
                        </a:rPr>
                        <a:t>Right </a:t>
                      </a:r>
                      <a:r>
                        <a:rPr lang="en-GB" sz="1600" b="1" dirty="0">
                          <a:solidFill>
                            <a:schemeClr val="bg1"/>
                          </a:solidFill>
                          <a:effectLst/>
                          <a:latin typeface="+mj-lt"/>
                          <a:ea typeface="ヒラギノ角ゴ Pro W3"/>
                          <a:cs typeface="Times New Roman" panose="02020603050405020304" pitchFamily="18" charset="0"/>
                        </a:rPr>
                        <a:t>to Strike</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r>
              <a:tr h="331010">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Just </a:t>
                      </a:r>
                      <a:r>
                        <a:rPr lang="en-GB" sz="1600" b="1" dirty="0" smtClean="0">
                          <a:solidFill>
                            <a:schemeClr val="bg1"/>
                          </a:solidFill>
                          <a:effectLst/>
                          <a:latin typeface="+mj-lt"/>
                          <a:ea typeface="ヒラギノ角ゴ Pro W3"/>
                          <a:cs typeface="Times New Roman" panose="02020603050405020304" pitchFamily="18" charset="0"/>
                        </a:rPr>
                        <a:t>Remuneration</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r>
              <a:tr h="313306">
                <a:tc rowSpan="2">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an Adequate Standard of Living </a:t>
                      </a:r>
                      <a:r>
                        <a:rPr lang="en-GB" sz="1600" b="1" dirty="0" smtClean="0">
                          <a:solidFill>
                            <a:schemeClr val="bg1"/>
                          </a:solidFill>
                          <a:effectLst/>
                          <a:latin typeface="+mj-lt"/>
                          <a:ea typeface="ヒラギノ角ゴ Pro W3"/>
                          <a:cs typeface="Times New Roman" panose="02020603050405020304" pitchFamily="18" charset="0"/>
                        </a:rPr>
                        <a:t>(contractors/employees)</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r>
              <a:tr h="306450">
                <a:tc vMerge="1">
                  <a:txBody>
                    <a:bodyPr/>
                    <a:lstStyle/>
                    <a:p>
                      <a:endParaRPr lang="en-US"/>
                    </a:p>
                  </a:txBody>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r>
              <a:tr h="306450">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a:t>
                      </a:r>
                      <a:r>
                        <a:rPr lang="en-GB" sz="1600" b="1" dirty="0" smtClean="0">
                          <a:solidFill>
                            <a:schemeClr val="bg1"/>
                          </a:solidFill>
                          <a:effectLst/>
                          <a:latin typeface="+mj-lt"/>
                          <a:ea typeface="ヒラギノ角ゴ Pro W3"/>
                          <a:cs typeface="Times New Roman" panose="02020603050405020304" pitchFamily="18" charset="0"/>
                        </a:rPr>
                        <a:t>Housing </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r>
              <a:tr h="328424">
                <a:tc>
                  <a:txBody>
                    <a:bodyPr/>
                    <a:lstStyle/>
                    <a:p>
                      <a:pPr marL="0" marR="0" indent="0" algn="l">
                        <a:lnSpc>
                          <a:spcPct val="100000"/>
                        </a:lnSpc>
                        <a:spcBef>
                          <a:spcPts val="0"/>
                        </a:spcBef>
                        <a:spcAft>
                          <a:spcPts val="0"/>
                        </a:spcAft>
                        <a:tabLst>
                          <a:tab pos="5943600" algn="r"/>
                        </a:tabLst>
                      </a:pPr>
                      <a:r>
                        <a:rPr lang="en-GB" sz="1600" b="1" dirty="0">
                          <a:solidFill>
                            <a:schemeClr val="bg1"/>
                          </a:solidFill>
                          <a:effectLst/>
                          <a:latin typeface="+mj-lt"/>
                          <a:ea typeface="ヒラギノ角ゴ Pro W3"/>
                          <a:cs typeface="Times New Roman" panose="02020603050405020304" pitchFamily="18" charset="0"/>
                        </a:rPr>
                        <a:t>Right to </a:t>
                      </a:r>
                      <a:r>
                        <a:rPr lang="en-GB" sz="1600" b="1" dirty="0" smtClean="0">
                          <a:solidFill>
                            <a:schemeClr val="bg1"/>
                          </a:solidFill>
                          <a:effectLst/>
                          <a:latin typeface="+mj-lt"/>
                          <a:ea typeface="ヒラギノ角ゴ Pro W3"/>
                          <a:cs typeface="Times New Roman" panose="02020603050405020304" pitchFamily="18" charset="0"/>
                        </a:rPr>
                        <a:t>Health</a:t>
                      </a:r>
                      <a:endParaRPr lang="en-US" sz="16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r>
              <a:tr h="306450">
                <a:tc>
                  <a:txBody>
                    <a:bodyPr/>
                    <a:lstStyle/>
                    <a:p>
                      <a:pPr marL="0" marR="0" indent="0" algn="l">
                        <a:lnSpc>
                          <a:spcPct val="100000"/>
                        </a:lnSpc>
                        <a:spcBef>
                          <a:spcPts val="0"/>
                        </a:spcBef>
                        <a:spcAft>
                          <a:spcPts val="0"/>
                        </a:spcAft>
                        <a:tabLst>
                          <a:tab pos="5943600" algn="r"/>
                        </a:tabLst>
                      </a:pPr>
                      <a:r>
                        <a:rPr lang="en-GB" sz="1600" b="1">
                          <a:solidFill>
                            <a:schemeClr val="bg1"/>
                          </a:solidFill>
                          <a:effectLst/>
                          <a:latin typeface="+mj-lt"/>
                          <a:ea typeface="ヒラギノ角ゴ Pro W3"/>
                          <a:cs typeface="Times New Roman" panose="02020603050405020304" pitchFamily="18" charset="0"/>
                        </a:rPr>
                        <a:t>Non-discrimination</a:t>
                      </a:r>
                      <a:endParaRPr lang="en-US" sz="160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r>
              <a:tr h="306450">
                <a:tc>
                  <a:txBody>
                    <a:bodyPr/>
                    <a:lstStyle/>
                    <a:p>
                      <a:pPr marL="0" marR="0" indent="0" algn="l">
                        <a:lnSpc>
                          <a:spcPct val="100000"/>
                        </a:lnSpc>
                        <a:spcBef>
                          <a:spcPts val="0"/>
                        </a:spcBef>
                        <a:spcAft>
                          <a:spcPts val="0"/>
                        </a:spcAft>
                        <a:tabLst>
                          <a:tab pos="5943600" algn="r"/>
                        </a:tabLst>
                      </a:pPr>
                      <a:r>
                        <a:rPr lang="en-GB" sz="1600" b="1">
                          <a:solidFill>
                            <a:schemeClr val="bg1"/>
                          </a:solidFill>
                          <a:effectLst/>
                          <a:latin typeface="+mj-lt"/>
                          <a:ea typeface="ヒラギノ角ゴ Pro W3"/>
                          <a:cs typeface="Times New Roman" panose="02020603050405020304" pitchFamily="18" charset="0"/>
                        </a:rPr>
                        <a:t>Equal pay for equal work</a:t>
                      </a:r>
                      <a:endParaRPr lang="en-US" sz="160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indent="0" algn="l">
                        <a:lnSpc>
                          <a:spcPct val="100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r>
              <a:tr h="306450">
                <a:tc>
                  <a:txBody>
                    <a:bodyPr/>
                    <a:lstStyle/>
                    <a:p>
                      <a:pPr marL="0" marR="0" indent="0" algn="l">
                        <a:lnSpc>
                          <a:spcPct val="100000"/>
                        </a:lnSpc>
                        <a:spcBef>
                          <a:spcPts val="0"/>
                        </a:spcBef>
                        <a:spcAft>
                          <a:spcPts val="0"/>
                        </a:spcAft>
                      </a:pPr>
                      <a:r>
                        <a:rPr lang="en-US" sz="1600" b="1" dirty="0" smtClean="0">
                          <a:solidFill>
                            <a:schemeClr val="bg1"/>
                          </a:solidFill>
                          <a:effectLst/>
                          <a:latin typeface="+mj-lt"/>
                          <a:ea typeface="Calibri" panose="020F0502020204030204" pitchFamily="34" charset="0"/>
                          <a:cs typeface="Times New Roman" panose="02020603050405020304" pitchFamily="18" charset="0"/>
                        </a:rPr>
                        <a:t>Right to Property</a:t>
                      </a:r>
                      <a:endParaRPr lang="en-US" sz="1600" b="1"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r>
              <a:tr h="306450">
                <a:tc>
                  <a:txBody>
                    <a:bodyPr/>
                    <a:lstStyle/>
                    <a:p>
                      <a:pPr marL="0" marR="0" indent="0" algn="l">
                        <a:lnSpc>
                          <a:spcPct val="100000"/>
                        </a:lnSpc>
                        <a:spcBef>
                          <a:spcPts val="0"/>
                        </a:spcBef>
                        <a:spcAft>
                          <a:spcPts val="0"/>
                        </a:spcAft>
                      </a:pPr>
                      <a:r>
                        <a:rPr lang="en-US" sz="1600" b="1" dirty="0" smtClean="0">
                          <a:solidFill>
                            <a:schemeClr val="bg1"/>
                          </a:solidFill>
                          <a:effectLst/>
                          <a:latin typeface="+mj-lt"/>
                          <a:ea typeface="Calibri" panose="020F0502020204030204" pitchFamily="34" charset="0"/>
                          <a:cs typeface="Times New Roman" panose="02020603050405020304" pitchFamily="18" charset="0"/>
                        </a:rPr>
                        <a:t>Freedom from Child Labor</a:t>
                      </a:r>
                      <a:endParaRPr lang="en-US" sz="1600" b="1"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indent="0" algn="l">
                        <a:lnSpc>
                          <a:spcPct val="100000"/>
                        </a:lnSpc>
                        <a:spcBef>
                          <a:spcPts val="0"/>
                        </a:spcBef>
                        <a:spcAft>
                          <a:spcPts val="0"/>
                        </a:spcAft>
                        <a:tabLst>
                          <a:tab pos="5943600" algn="r"/>
                        </a:tabLst>
                      </a:pPr>
                      <a:endParaRPr lang="en-US"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r>
            </a:tbl>
          </a:graphicData>
        </a:graphic>
      </p:graphicFrame>
      <p:sp>
        <p:nvSpPr>
          <p:cNvPr id="11" name="Rectangle 3"/>
          <p:cNvSpPr txBox="1">
            <a:spLocks noChangeArrowheads="1"/>
          </p:cNvSpPr>
          <p:nvPr/>
        </p:nvSpPr>
        <p:spPr>
          <a:xfrm>
            <a:off x="395288" y="2132856"/>
            <a:ext cx="2692400" cy="41044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ltLang="en-US" sz="2400" dirty="0" smtClean="0"/>
          </a:p>
        </p:txBody>
      </p:sp>
      <p:cxnSp>
        <p:nvCxnSpPr>
          <p:cNvPr id="6" name="Straight Connector 5"/>
          <p:cNvCxnSpPr/>
          <p:nvPr/>
        </p:nvCxnSpPr>
        <p:spPr>
          <a:xfrm rot="5400000">
            <a:off x="800894" y="3879056"/>
            <a:ext cx="4572000" cy="1588"/>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7" name="Diagram 6"/>
          <p:cNvGraphicFramePr/>
          <p:nvPr>
            <p:extLst>
              <p:ext uri="{D42A27DB-BD31-4B8C-83A1-F6EECF244321}">
                <p14:modId xmlns:p14="http://schemas.microsoft.com/office/powerpoint/2010/main" val="931510483"/>
              </p:ext>
            </p:extLst>
          </p:nvPr>
        </p:nvGraphicFramePr>
        <p:xfrm>
          <a:off x="56187" y="1593849"/>
          <a:ext cx="2993091" cy="4918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87680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4"/>
          <p:cNvSpPr>
            <a:spLocks noGrp="1"/>
          </p:cNvSpPr>
          <p:nvPr>
            <p:ph type="sldNum" sz="quarter" idx="11"/>
          </p:nvPr>
        </p:nvSpPr>
        <p:spPr>
          <a:noFill/>
        </p:spPr>
        <p:txBody>
          <a:bodyPr/>
          <a:lstStyle>
            <a:lvl1pPr eaLnBrk="0" hangingPunct="0">
              <a:spcAft>
                <a:spcPct val="40000"/>
              </a:spcAft>
              <a:buFont typeface="Arial" charset="0"/>
              <a:defRPr sz="2000">
                <a:solidFill>
                  <a:schemeClr val="tx1"/>
                </a:solidFill>
                <a:latin typeface="Verdana" pitchFamily="34" charset="0"/>
              </a:defRPr>
            </a:lvl1pPr>
            <a:lvl2pPr marL="742950" indent="-285750" eaLnBrk="0" hangingPunct="0">
              <a:spcAft>
                <a:spcPct val="40000"/>
              </a:spcAft>
              <a:buSzPct val="90000"/>
              <a:buFont typeface="Arial" charset="0"/>
              <a:buAutoNum type="arabicPeriod"/>
              <a:defRPr sz="2000">
                <a:solidFill>
                  <a:schemeClr val="tx1"/>
                </a:solidFill>
                <a:latin typeface="Verdana" pitchFamily="34" charset="0"/>
              </a:defRPr>
            </a:lvl2pPr>
            <a:lvl3pPr marL="1143000" indent="-228600" eaLnBrk="0" hangingPunct="0">
              <a:spcAft>
                <a:spcPct val="40000"/>
              </a:spcAft>
              <a:defRPr sz="1600">
                <a:solidFill>
                  <a:schemeClr val="tx1"/>
                </a:solidFill>
                <a:latin typeface="Verdana" pitchFamily="34" charset="0"/>
              </a:defRPr>
            </a:lvl3pPr>
            <a:lvl4pPr marL="1600200" indent="-228600" eaLnBrk="0" hangingPunct="0">
              <a:spcAft>
                <a:spcPct val="40000"/>
              </a:spcAft>
              <a:buSzPct val="90000"/>
              <a:buFont typeface="Arial" charset="0"/>
              <a:buAutoNum type="arabicPeriod"/>
              <a:defRPr sz="1600">
                <a:solidFill>
                  <a:schemeClr val="tx1"/>
                </a:solidFill>
                <a:latin typeface="Verdana" pitchFamily="34" charset="0"/>
              </a:defRPr>
            </a:lvl4pPr>
            <a:lvl5pPr marL="2057400" indent="-228600" eaLnBrk="0" hangingPunct="0">
              <a:spcAft>
                <a:spcPct val="40000"/>
              </a:spcAft>
              <a:defRPr sz="1200">
                <a:solidFill>
                  <a:schemeClr val="tx1"/>
                </a:solidFill>
                <a:latin typeface="Verdana" pitchFamily="34" charset="0"/>
              </a:defRPr>
            </a:lvl5pPr>
            <a:lvl6pPr marL="2514600" indent="-228600" eaLnBrk="0" fontAlgn="base" hangingPunct="0">
              <a:spcBef>
                <a:spcPct val="0"/>
              </a:spcBef>
              <a:spcAft>
                <a:spcPct val="40000"/>
              </a:spcAft>
              <a:defRPr sz="1200">
                <a:solidFill>
                  <a:schemeClr val="tx1"/>
                </a:solidFill>
                <a:latin typeface="Verdana" pitchFamily="34" charset="0"/>
              </a:defRPr>
            </a:lvl6pPr>
            <a:lvl7pPr marL="2971800" indent="-228600" eaLnBrk="0" fontAlgn="base" hangingPunct="0">
              <a:spcBef>
                <a:spcPct val="0"/>
              </a:spcBef>
              <a:spcAft>
                <a:spcPct val="40000"/>
              </a:spcAft>
              <a:defRPr sz="1200">
                <a:solidFill>
                  <a:schemeClr val="tx1"/>
                </a:solidFill>
                <a:latin typeface="Verdana" pitchFamily="34" charset="0"/>
              </a:defRPr>
            </a:lvl7pPr>
            <a:lvl8pPr marL="3429000" indent="-228600" eaLnBrk="0" fontAlgn="base" hangingPunct="0">
              <a:spcBef>
                <a:spcPct val="0"/>
              </a:spcBef>
              <a:spcAft>
                <a:spcPct val="40000"/>
              </a:spcAft>
              <a:defRPr sz="1200">
                <a:solidFill>
                  <a:schemeClr val="tx1"/>
                </a:solidFill>
                <a:latin typeface="Verdana" pitchFamily="34" charset="0"/>
              </a:defRPr>
            </a:lvl8pPr>
            <a:lvl9pPr marL="3886200" indent="-228600" eaLnBrk="0" fontAlgn="base" hangingPunct="0">
              <a:spcBef>
                <a:spcPct val="0"/>
              </a:spcBef>
              <a:spcAft>
                <a:spcPct val="40000"/>
              </a:spcAft>
              <a:defRPr sz="1200">
                <a:solidFill>
                  <a:schemeClr val="tx1"/>
                </a:solidFill>
                <a:latin typeface="Verdana" pitchFamily="34" charset="0"/>
              </a:defRPr>
            </a:lvl9pPr>
          </a:lstStyle>
          <a:p>
            <a:pPr eaLnBrk="1" hangingPunct="1">
              <a:spcAft>
                <a:spcPct val="0"/>
              </a:spcAft>
              <a:buFontTx/>
              <a:buNone/>
            </a:pPr>
            <a:fld id="{8AADB4AE-91B1-41FC-AC67-E8036904746A}" type="slidenum">
              <a:rPr lang="en-US" altLang="en-US" sz="1000" smtClean="0">
                <a:latin typeface="Arial" charset="0"/>
              </a:rPr>
              <a:pPr eaLnBrk="1" hangingPunct="1">
                <a:spcAft>
                  <a:spcPct val="0"/>
                </a:spcAft>
                <a:buFontTx/>
                <a:buNone/>
              </a:pPr>
              <a:t>38</a:t>
            </a:fld>
            <a:endParaRPr lang="en-US" altLang="en-US" sz="1000" smtClean="0">
              <a:latin typeface="Arial" charset="0"/>
            </a:endParaRPr>
          </a:p>
        </p:txBody>
      </p:sp>
      <p:sp>
        <p:nvSpPr>
          <p:cNvPr id="12292" name="Rectangle 2"/>
          <p:cNvSpPr>
            <a:spLocks noGrp="1" noChangeArrowheads="1"/>
          </p:cNvSpPr>
          <p:nvPr>
            <p:ph type="title"/>
          </p:nvPr>
        </p:nvSpPr>
        <p:spPr/>
        <p:txBody>
          <a:bodyPr/>
          <a:lstStyle/>
          <a:p>
            <a:pPr eaLnBrk="1" hangingPunct="1"/>
            <a:r>
              <a:rPr lang="en-GB" altLang="en-US" dirty="0" smtClean="0">
                <a:latin typeface="Copperplate Light SSi" panose="020B0500000000000000" pitchFamily="34" charset="0"/>
              </a:rPr>
              <a:t>Challenges</a:t>
            </a:r>
            <a:endParaRPr lang="en-GB" altLang="en-US" dirty="0" smtClean="0">
              <a:latin typeface="Copperplate Light SSi" panose="020B0500000000000000" pitchFamily="34" charset="0"/>
            </a:endParaRPr>
          </a:p>
        </p:txBody>
      </p:sp>
      <p:sp>
        <p:nvSpPr>
          <p:cNvPr id="4101" name="Rectangle 3"/>
          <p:cNvSpPr>
            <a:spLocks noGrp="1" noChangeArrowheads="1"/>
          </p:cNvSpPr>
          <p:nvPr>
            <p:ph type="body" idx="1"/>
          </p:nvPr>
        </p:nvSpPr>
        <p:spPr>
          <a:xfrm>
            <a:off x="395288" y="2132856"/>
            <a:ext cx="2692400" cy="4104432"/>
          </a:xfrm>
        </p:spPr>
        <p:txBody>
          <a:bodyPr>
            <a:normAutofit/>
          </a:bodyPr>
          <a:lstStyle/>
          <a:p>
            <a:pPr marL="0" indent="0" defTabSz="914400" eaLnBrk="1" hangingPunct="1">
              <a:buNone/>
              <a:defRPr/>
            </a:pPr>
            <a:r>
              <a:rPr lang="en-US" altLang="en-US" sz="2100" b="1" dirty="0" smtClean="0"/>
              <a:t>Transient Workforces</a:t>
            </a:r>
          </a:p>
          <a:p>
            <a:pPr marL="0" indent="0" defTabSz="914400" eaLnBrk="1" hangingPunct="1">
              <a:buNone/>
              <a:defRPr/>
            </a:pPr>
            <a:r>
              <a:rPr lang="en-US" altLang="en-US" sz="2100" b="1" dirty="0" smtClean="0"/>
              <a:t>Weak Data</a:t>
            </a:r>
            <a:endParaRPr lang="en-US" altLang="en-US" sz="2100" b="1" dirty="0" smtClean="0"/>
          </a:p>
          <a:p>
            <a:pPr marL="0" indent="0" defTabSz="914400" eaLnBrk="1" hangingPunct="1">
              <a:buNone/>
              <a:defRPr/>
            </a:pPr>
            <a:r>
              <a:rPr lang="en-US" altLang="en-US" sz="2100" b="1" dirty="0" smtClean="0"/>
              <a:t>Corporate Opacity Reduces Responsiveness</a:t>
            </a:r>
          </a:p>
          <a:p>
            <a:pPr marL="0" indent="0" defTabSz="914400" eaLnBrk="1" hangingPunct="1">
              <a:buNone/>
              <a:defRPr/>
            </a:pPr>
            <a:r>
              <a:rPr lang="en-US" altLang="en-US" sz="2100" b="1" dirty="0" smtClean="0"/>
              <a:t>Flawed Reliance on MSIs</a:t>
            </a:r>
          </a:p>
          <a:p>
            <a:pPr marL="0" indent="0" defTabSz="914400" eaLnBrk="1" hangingPunct="1">
              <a:buNone/>
              <a:defRPr/>
            </a:pPr>
            <a:r>
              <a:rPr lang="en-US" altLang="en-US" sz="2100" b="1" dirty="0" smtClean="0"/>
              <a:t>Time and Financial Cost of HRIA</a:t>
            </a:r>
            <a:endParaRPr lang="en-GB" altLang="en-US" sz="2100" b="1" dirty="0" smtClean="0"/>
          </a:p>
          <a:p>
            <a:pPr marL="0" lvl="0" indent="0">
              <a:buNone/>
            </a:pPr>
            <a:endParaRPr lang="en-US" altLang="en-US" sz="2400" dirty="0" smtClean="0"/>
          </a:p>
        </p:txBody>
      </p:sp>
      <p:cxnSp>
        <p:nvCxnSpPr>
          <p:cNvPr id="7" name="Straight Connector 6"/>
          <p:cNvCxnSpPr/>
          <p:nvPr/>
        </p:nvCxnSpPr>
        <p:spPr>
          <a:xfrm rot="5400000">
            <a:off x="800894" y="3879056"/>
            <a:ext cx="4572000" cy="1588"/>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9419" t="18752" r="26860"/>
          <a:stretch/>
        </p:blipFill>
        <p:spPr>
          <a:xfrm>
            <a:off x="3603107" y="1403497"/>
            <a:ext cx="4912243" cy="4952853"/>
          </a:xfrm>
          <a:prstGeom prst="rect">
            <a:avLst/>
          </a:prstGeom>
        </p:spPr>
      </p:pic>
    </p:spTree>
    <p:extLst>
      <p:ext uri="{BB962C8B-B14F-4D97-AF65-F5344CB8AC3E}">
        <p14:creationId xmlns:p14="http://schemas.microsoft.com/office/powerpoint/2010/main" val="29471349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4"/>
          <p:cNvSpPr>
            <a:spLocks noGrp="1"/>
          </p:cNvSpPr>
          <p:nvPr>
            <p:ph type="sldNum" sz="quarter" idx="11"/>
          </p:nvPr>
        </p:nvSpPr>
        <p:spPr>
          <a:noFill/>
        </p:spPr>
        <p:txBody>
          <a:bodyPr/>
          <a:lstStyle>
            <a:lvl1pPr eaLnBrk="0" hangingPunct="0">
              <a:spcAft>
                <a:spcPct val="40000"/>
              </a:spcAft>
              <a:buFont typeface="Arial" charset="0"/>
              <a:defRPr sz="2000">
                <a:solidFill>
                  <a:schemeClr val="tx1"/>
                </a:solidFill>
                <a:latin typeface="Verdana" pitchFamily="34" charset="0"/>
              </a:defRPr>
            </a:lvl1pPr>
            <a:lvl2pPr marL="742950" indent="-285750" eaLnBrk="0" hangingPunct="0">
              <a:spcAft>
                <a:spcPct val="40000"/>
              </a:spcAft>
              <a:buSzPct val="90000"/>
              <a:buFont typeface="Arial" charset="0"/>
              <a:buAutoNum type="arabicPeriod"/>
              <a:defRPr sz="2000">
                <a:solidFill>
                  <a:schemeClr val="tx1"/>
                </a:solidFill>
                <a:latin typeface="Verdana" pitchFamily="34" charset="0"/>
              </a:defRPr>
            </a:lvl2pPr>
            <a:lvl3pPr marL="1143000" indent="-228600" eaLnBrk="0" hangingPunct="0">
              <a:spcAft>
                <a:spcPct val="40000"/>
              </a:spcAft>
              <a:defRPr sz="1600">
                <a:solidFill>
                  <a:schemeClr val="tx1"/>
                </a:solidFill>
                <a:latin typeface="Verdana" pitchFamily="34" charset="0"/>
              </a:defRPr>
            </a:lvl3pPr>
            <a:lvl4pPr marL="1600200" indent="-228600" eaLnBrk="0" hangingPunct="0">
              <a:spcAft>
                <a:spcPct val="40000"/>
              </a:spcAft>
              <a:buSzPct val="90000"/>
              <a:buFont typeface="Arial" charset="0"/>
              <a:buAutoNum type="arabicPeriod"/>
              <a:defRPr sz="1600">
                <a:solidFill>
                  <a:schemeClr val="tx1"/>
                </a:solidFill>
                <a:latin typeface="Verdana" pitchFamily="34" charset="0"/>
              </a:defRPr>
            </a:lvl4pPr>
            <a:lvl5pPr marL="2057400" indent="-228600" eaLnBrk="0" hangingPunct="0">
              <a:spcAft>
                <a:spcPct val="40000"/>
              </a:spcAft>
              <a:defRPr sz="1200">
                <a:solidFill>
                  <a:schemeClr val="tx1"/>
                </a:solidFill>
                <a:latin typeface="Verdana" pitchFamily="34" charset="0"/>
              </a:defRPr>
            </a:lvl5pPr>
            <a:lvl6pPr marL="2514600" indent="-228600" eaLnBrk="0" fontAlgn="base" hangingPunct="0">
              <a:spcBef>
                <a:spcPct val="0"/>
              </a:spcBef>
              <a:spcAft>
                <a:spcPct val="40000"/>
              </a:spcAft>
              <a:defRPr sz="1200">
                <a:solidFill>
                  <a:schemeClr val="tx1"/>
                </a:solidFill>
                <a:latin typeface="Verdana" pitchFamily="34" charset="0"/>
              </a:defRPr>
            </a:lvl6pPr>
            <a:lvl7pPr marL="2971800" indent="-228600" eaLnBrk="0" fontAlgn="base" hangingPunct="0">
              <a:spcBef>
                <a:spcPct val="0"/>
              </a:spcBef>
              <a:spcAft>
                <a:spcPct val="40000"/>
              </a:spcAft>
              <a:defRPr sz="1200">
                <a:solidFill>
                  <a:schemeClr val="tx1"/>
                </a:solidFill>
                <a:latin typeface="Verdana" pitchFamily="34" charset="0"/>
              </a:defRPr>
            </a:lvl7pPr>
            <a:lvl8pPr marL="3429000" indent="-228600" eaLnBrk="0" fontAlgn="base" hangingPunct="0">
              <a:spcBef>
                <a:spcPct val="0"/>
              </a:spcBef>
              <a:spcAft>
                <a:spcPct val="40000"/>
              </a:spcAft>
              <a:defRPr sz="1200">
                <a:solidFill>
                  <a:schemeClr val="tx1"/>
                </a:solidFill>
                <a:latin typeface="Verdana" pitchFamily="34" charset="0"/>
              </a:defRPr>
            </a:lvl8pPr>
            <a:lvl9pPr marL="3886200" indent="-228600" eaLnBrk="0" fontAlgn="base" hangingPunct="0">
              <a:spcBef>
                <a:spcPct val="0"/>
              </a:spcBef>
              <a:spcAft>
                <a:spcPct val="40000"/>
              </a:spcAft>
              <a:defRPr sz="1200">
                <a:solidFill>
                  <a:schemeClr val="tx1"/>
                </a:solidFill>
                <a:latin typeface="Verdana" pitchFamily="34" charset="0"/>
              </a:defRPr>
            </a:lvl9pPr>
          </a:lstStyle>
          <a:p>
            <a:pPr eaLnBrk="1" hangingPunct="1">
              <a:spcAft>
                <a:spcPct val="0"/>
              </a:spcAft>
              <a:buFontTx/>
              <a:buNone/>
            </a:pPr>
            <a:fld id="{8AADB4AE-91B1-41FC-AC67-E8036904746A}" type="slidenum">
              <a:rPr lang="en-US" altLang="en-US" sz="1000" smtClean="0">
                <a:latin typeface="Arial" charset="0"/>
              </a:rPr>
              <a:pPr eaLnBrk="1" hangingPunct="1">
                <a:spcAft>
                  <a:spcPct val="0"/>
                </a:spcAft>
                <a:buFontTx/>
                <a:buNone/>
              </a:pPr>
              <a:t>39</a:t>
            </a:fld>
            <a:endParaRPr lang="en-US" altLang="en-US" sz="1000" smtClean="0">
              <a:latin typeface="Arial" charset="0"/>
            </a:endParaRPr>
          </a:p>
        </p:txBody>
      </p:sp>
      <p:sp>
        <p:nvSpPr>
          <p:cNvPr id="12292" name="Rectangle 2"/>
          <p:cNvSpPr>
            <a:spLocks noGrp="1" noChangeArrowheads="1"/>
          </p:cNvSpPr>
          <p:nvPr>
            <p:ph type="title"/>
          </p:nvPr>
        </p:nvSpPr>
        <p:spPr/>
        <p:txBody>
          <a:bodyPr/>
          <a:lstStyle/>
          <a:p>
            <a:pPr eaLnBrk="1" hangingPunct="1"/>
            <a:r>
              <a:rPr lang="en-GB" altLang="en-US" dirty="0" smtClean="0">
                <a:latin typeface="Copperplate Light SSi" panose="020B0500000000000000" pitchFamily="34" charset="0"/>
              </a:rPr>
              <a:t>Thank You </a:t>
            </a:r>
            <a:endParaRPr lang="en-GB" altLang="en-US" dirty="0" smtClean="0">
              <a:latin typeface="Copperplate Light SSi" panose="020B0500000000000000" pitchFamily="34" charset="0"/>
            </a:endParaRPr>
          </a:p>
        </p:txBody>
      </p:sp>
      <p:sp>
        <p:nvSpPr>
          <p:cNvPr id="4101" name="Rectangle 3"/>
          <p:cNvSpPr>
            <a:spLocks noGrp="1" noChangeArrowheads="1"/>
          </p:cNvSpPr>
          <p:nvPr>
            <p:ph type="body" idx="1"/>
          </p:nvPr>
        </p:nvSpPr>
        <p:spPr>
          <a:xfrm>
            <a:off x="395288" y="3890682"/>
            <a:ext cx="2692400" cy="2346606"/>
          </a:xfrm>
        </p:spPr>
        <p:txBody>
          <a:bodyPr>
            <a:normAutofit/>
          </a:bodyPr>
          <a:lstStyle/>
          <a:p>
            <a:pPr marL="0" indent="0" defTabSz="914400" eaLnBrk="1" hangingPunct="1">
              <a:buNone/>
              <a:defRPr/>
            </a:pPr>
            <a:r>
              <a:rPr lang="en-US" altLang="en-US" sz="2100" b="1" dirty="0" smtClean="0"/>
              <a:t>Questions? </a:t>
            </a:r>
            <a:endParaRPr lang="en-GB" altLang="en-US" sz="2100" b="1" dirty="0" smtClean="0"/>
          </a:p>
          <a:p>
            <a:pPr marL="0" lvl="0" indent="0">
              <a:buNone/>
            </a:pPr>
            <a:endParaRPr lang="en-US" altLang="en-US" sz="2400" dirty="0" smtClean="0"/>
          </a:p>
        </p:txBody>
      </p:sp>
      <p:cxnSp>
        <p:nvCxnSpPr>
          <p:cNvPr id="7" name="Straight Connector 6"/>
          <p:cNvCxnSpPr/>
          <p:nvPr/>
        </p:nvCxnSpPr>
        <p:spPr>
          <a:xfrm rot="5400000">
            <a:off x="800894" y="3879056"/>
            <a:ext cx="4572000" cy="1588"/>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6891" y="2769108"/>
            <a:ext cx="5600703" cy="2968304"/>
          </a:xfrm>
          <a:prstGeom prst="rect">
            <a:avLst/>
          </a:prstGeom>
        </p:spPr>
      </p:pic>
    </p:spTree>
    <p:extLst>
      <p:ext uri="{BB962C8B-B14F-4D97-AF65-F5344CB8AC3E}">
        <p14:creationId xmlns:p14="http://schemas.microsoft.com/office/powerpoint/2010/main" val="21364153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73556"/>
          </a:xfrm>
        </p:spPr>
        <p:txBody>
          <a:bodyPr/>
          <a:lstStyle/>
          <a:p>
            <a:r>
              <a:rPr lang="en-US" dirty="0" smtClean="0">
                <a:latin typeface="Copperplate Light SSi" panose="020B0500000000000000" pitchFamily="34" charset="0"/>
              </a:rPr>
              <a:t>Planning for HRIA</a:t>
            </a:r>
            <a:endParaRPr lang="en-US" dirty="0">
              <a:latin typeface="Copperplate Light SSi" panose="020B0500000000000000" pitchFamily="34" charset="0"/>
            </a:endParaRPr>
          </a:p>
        </p:txBody>
      </p:sp>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Diagram 4"/>
          <p:cNvGraphicFramePr/>
          <p:nvPr>
            <p:extLst>
              <p:ext uri="{D42A27DB-BD31-4B8C-83A1-F6EECF244321}">
                <p14:modId xmlns:p14="http://schemas.microsoft.com/office/powerpoint/2010/main" val="2298841396"/>
              </p:ext>
            </p:extLst>
          </p:nvPr>
        </p:nvGraphicFramePr>
        <p:xfrm>
          <a:off x="628650" y="1441094"/>
          <a:ext cx="7886700" cy="53035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3"/>
          <p:cNvSpPr>
            <a:spLocks noChangeArrowheads="1"/>
          </p:cNvSpPr>
          <p:nvPr/>
        </p:nvSpPr>
        <p:spPr bwMode="auto">
          <a:xfrm>
            <a:off x="0" y="41100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7804205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73556"/>
          </a:xfrm>
        </p:spPr>
        <p:txBody>
          <a:bodyPr/>
          <a:lstStyle/>
          <a:p>
            <a:r>
              <a:rPr lang="en-US" dirty="0" smtClean="0">
                <a:latin typeface="Copperplate Light SSi" panose="020B0500000000000000" pitchFamily="34" charset="0"/>
              </a:rPr>
              <a:t>Planning for HRIA</a:t>
            </a:r>
            <a:endParaRPr lang="en-US" dirty="0">
              <a:latin typeface="Copperplate Light SSi" panose="020B0500000000000000" pitchFamily="34" charset="0"/>
            </a:endParaRPr>
          </a:p>
        </p:txBody>
      </p:sp>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Diagram 4"/>
          <p:cNvGraphicFramePr/>
          <p:nvPr>
            <p:extLst>
              <p:ext uri="{D42A27DB-BD31-4B8C-83A1-F6EECF244321}">
                <p14:modId xmlns:p14="http://schemas.microsoft.com/office/powerpoint/2010/main" val="896487505"/>
              </p:ext>
            </p:extLst>
          </p:nvPr>
        </p:nvGraphicFramePr>
        <p:xfrm>
          <a:off x="628650" y="1441094"/>
          <a:ext cx="7886700" cy="53035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3"/>
          <p:cNvSpPr>
            <a:spLocks noChangeArrowheads="1"/>
          </p:cNvSpPr>
          <p:nvPr/>
        </p:nvSpPr>
        <p:spPr bwMode="auto">
          <a:xfrm>
            <a:off x="0" y="41100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628649" y="2477385"/>
            <a:ext cx="7962457" cy="4267227"/>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43703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59582" y="2704886"/>
            <a:ext cx="4892866" cy="2965622"/>
            <a:chOff x="3714022" y="1256575"/>
            <a:chExt cx="4892866" cy="2965622"/>
          </a:xfrm>
        </p:grpSpPr>
        <p:sp>
          <p:nvSpPr>
            <p:cNvPr id="3" name="Freeform 2"/>
            <p:cNvSpPr/>
            <p:nvPr/>
          </p:nvSpPr>
          <p:spPr>
            <a:xfrm>
              <a:off x="3714022" y="1280301"/>
              <a:ext cx="1263036" cy="1251982"/>
            </a:xfrm>
            <a:custGeom>
              <a:avLst/>
              <a:gdLst>
                <a:gd name="connsiteX0" fmla="*/ 0 w 1263036"/>
                <a:gd name="connsiteY0" fmla="*/ 125198 h 1251982"/>
                <a:gd name="connsiteX1" fmla="*/ 125198 w 1263036"/>
                <a:gd name="connsiteY1" fmla="*/ 0 h 1251982"/>
                <a:gd name="connsiteX2" fmla="*/ 1137838 w 1263036"/>
                <a:gd name="connsiteY2" fmla="*/ 0 h 1251982"/>
                <a:gd name="connsiteX3" fmla="*/ 1263036 w 1263036"/>
                <a:gd name="connsiteY3" fmla="*/ 125198 h 1251982"/>
                <a:gd name="connsiteX4" fmla="*/ 1263036 w 1263036"/>
                <a:gd name="connsiteY4" fmla="*/ 1126784 h 1251982"/>
                <a:gd name="connsiteX5" fmla="*/ 1137838 w 1263036"/>
                <a:gd name="connsiteY5" fmla="*/ 1251982 h 1251982"/>
                <a:gd name="connsiteX6" fmla="*/ 125198 w 1263036"/>
                <a:gd name="connsiteY6" fmla="*/ 1251982 h 1251982"/>
                <a:gd name="connsiteX7" fmla="*/ 0 w 1263036"/>
                <a:gd name="connsiteY7" fmla="*/ 1126784 h 1251982"/>
                <a:gd name="connsiteX8" fmla="*/ 0 w 1263036"/>
                <a:gd name="connsiteY8" fmla="*/ 125198 h 125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036" h="1251982">
                  <a:moveTo>
                    <a:pt x="0" y="125198"/>
                  </a:moveTo>
                  <a:cubicBezTo>
                    <a:pt x="0" y="56053"/>
                    <a:pt x="56053" y="0"/>
                    <a:pt x="125198" y="0"/>
                  </a:cubicBezTo>
                  <a:lnTo>
                    <a:pt x="1137838" y="0"/>
                  </a:lnTo>
                  <a:cubicBezTo>
                    <a:pt x="1206983" y="0"/>
                    <a:pt x="1263036" y="56053"/>
                    <a:pt x="1263036" y="125198"/>
                  </a:cubicBezTo>
                  <a:lnTo>
                    <a:pt x="1263036" y="1126784"/>
                  </a:lnTo>
                  <a:cubicBezTo>
                    <a:pt x="1263036" y="1195929"/>
                    <a:pt x="1206983" y="1251982"/>
                    <a:pt x="1137838" y="1251982"/>
                  </a:cubicBezTo>
                  <a:lnTo>
                    <a:pt x="125198" y="1251982"/>
                  </a:lnTo>
                  <a:cubicBezTo>
                    <a:pt x="56053" y="1251982"/>
                    <a:pt x="0" y="1195929"/>
                    <a:pt x="0" y="1126784"/>
                  </a:cubicBezTo>
                  <a:lnTo>
                    <a:pt x="0" y="125198"/>
                  </a:lnTo>
                  <a:close/>
                </a:path>
              </a:pathLst>
            </a:cu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99568" tIns="99568" rIns="99568" bIns="800108" numCol="1" spcCol="1270" anchor="t" anchorCtr="0">
              <a:noAutofit/>
            </a:bodyPr>
            <a:lstStyle/>
            <a:p>
              <a:pPr lvl="0" algn="l" defTabSz="622300">
                <a:lnSpc>
                  <a:spcPct val="90000"/>
                </a:lnSpc>
                <a:spcBef>
                  <a:spcPct val="0"/>
                </a:spcBef>
                <a:spcAft>
                  <a:spcPct val="35000"/>
                </a:spcAft>
              </a:pPr>
              <a:r>
                <a:rPr lang="en-US" sz="2000" kern="1200" dirty="0" smtClean="0">
                  <a:solidFill>
                    <a:schemeClr val="tx1"/>
                  </a:solidFill>
                </a:rPr>
                <a:t>Context</a:t>
              </a:r>
              <a:endParaRPr lang="en-US" sz="2000" kern="1200" dirty="0">
                <a:solidFill>
                  <a:schemeClr val="tx1"/>
                </a:solidFill>
              </a:endParaRPr>
            </a:p>
          </p:txBody>
        </p:sp>
        <p:sp>
          <p:nvSpPr>
            <p:cNvPr id="10" name="Freeform 9"/>
            <p:cNvSpPr/>
            <p:nvPr/>
          </p:nvSpPr>
          <p:spPr>
            <a:xfrm>
              <a:off x="3876332" y="2159099"/>
              <a:ext cx="1387861" cy="2063097"/>
            </a:xfrm>
            <a:custGeom>
              <a:avLst/>
              <a:gdLst>
                <a:gd name="connsiteX0" fmla="*/ 0 w 1263036"/>
                <a:gd name="connsiteY0" fmla="*/ 126304 h 4351338"/>
                <a:gd name="connsiteX1" fmla="*/ 126304 w 1263036"/>
                <a:gd name="connsiteY1" fmla="*/ 0 h 4351338"/>
                <a:gd name="connsiteX2" fmla="*/ 1136732 w 1263036"/>
                <a:gd name="connsiteY2" fmla="*/ 0 h 4351338"/>
                <a:gd name="connsiteX3" fmla="*/ 1263036 w 1263036"/>
                <a:gd name="connsiteY3" fmla="*/ 126304 h 4351338"/>
                <a:gd name="connsiteX4" fmla="*/ 1263036 w 1263036"/>
                <a:gd name="connsiteY4" fmla="*/ 4225034 h 4351338"/>
                <a:gd name="connsiteX5" fmla="*/ 1136732 w 1263036"/>
                <a:gd name="connsiteY5" fmla="*/ 4351338 h 4351338"/>
                <a:gd name="connsiteX6" fmla="*/ 126304 w 1263036"/>
                <a:gd name="connsiteY6" fmla="*/ 4351338 h 4351338"/>
                <a:gd name="connsiteX7" fmla="*/ 0 w 1263036"/>
                <a:gd name="connsiteY7" fmla="*/ 4225034 h 4351338"/>
                <a:gd name="connsiteX8" fmla="*/ 0 w 1263036"/>
                <a:gd name="connsiteY8" fmla="*/ 126304 h 435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036" h="4351338">
                  <a:moveTo>
                    <a:pt x="0" y="126304"/>
                  </a:moveTo>
                  <a:cubicBezTo>
                    <a:pt x="0" y="56548"/>
                    <a:pt x="56548" y="0"/>
                    <a:pt x="126304" y="0"/>
                  </a:cubicBezTo>
                  <a:lnTo>
                    <a:pt x="1136732" y="0"/>
                  </a:lnTo>
                  <a:cubicBezTo>
                    <a:pt x="1206488" y="0"/>
                    <a:pt x="1263036" y="56548"/>
                    <a:pt x="1263036" y="126304"/>
                  </a:cubicBezTo>
                  <a:lnTo>
                    <a:pt x="1263036" y="4225034"/>
                  </a:lnTo>
                  <a:cubicBezTo>
                    <a:pt x="1263036" y="4294790"/>
                    <a:pt x="1206488" y="4351338"/>
                    <a:pt x="1136732" y="4351338"/>
                  </a:cubicBezTo>
                  <a:lnTo>
                    <a:pt x="126304" y="4351338"/>
                  </a:lnTo>
                  <a:cubicBezTo>
                    <a:pt x="56548" y="4351338"/>
                    <a:pt x="0" y="4294790"/>
                    <a:pt x="0" y="4225034"/>
                  </a:cubicBezTo>
                  <a:lnTo>
                    <a:pt x="0" y="126304"/>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6561" tIns="136561" rIns="136561" bIns="136561"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solidFill>
                    <a:schemeClr val="tx1"/>
                  </a:solidFill>
                </a:rPr>
                <a:t>Conflict/ Post-Conflict</a:t>
              </a:r>
              <a:endParaRPr lang="en-US" sz="1400" kern="1200" dirty="0">
                <a:solidFill>
                  <a:schemeClr val="tx1"/>
                </a:solidFill>
              </a:endParaRPr>
            </a:p>
            <a:p>
              <a:pPr marL="114300" lvl="1" indent="-114300" algn="l" defTabSz="622300">
                <a:lnSpc>
                  <a:spcPct val="90000"/>
                </a:lnSpc>
                <a:spcBef>
                  <a:spcPct val="0"/>
                </a:spcBef>
                <a:spcAft>
                  <a:spcPct val="15000"/>
                </a:spcAft>
                <a:buChar char="••"/>
              </a:pPr>
              <a:r>
                <a:rPr lang="en-US" sz="1400" kern="1200" dirty="0" smtClean="0">
                  <a:solidFill>
                    <a:schemeClr val="tx1"/>
                  </a:solidFill>
                </a:rPr>
                <a:t>Weak Governance</a:t>
              </a:r>
              <a:endParaRPr lang="en-US" sz="1400" kern="1200" dirty="0">
                <a:solidFill>
                  <a:schemeClr val="tx1"/>
                </a:solidFill>
              </a:endParaRPr>
            </a:p>
            <a:p>
              <a:pPr marL="114300" lvl="1" indent="-114300" algn="l" defTabSz="622300">
                <a:lnSpc>
                  <a:spcPct val="90000"/>
                </a:lnSpc>
                <a:spcBef>
                  <a:spcPct val="0"/>
                </a:spcBef>
                <a:spcAft>
                  <a:spcPct val="15000"/>
                </a:spcAft>
                <a:buChar char="••"/>
              </a:pPr>
              <a:r>
                <a:rPr lang="en-US" sz="1400" kern="1200" dirty="0" smtClean="0">
                  <a:solidFill>
                    <a:schemeClr val="tx1"/>
                  </a:solidFill>
                </a:rPr>
                <a:t>Low Income</a:t>
              </a:r>
              <a:endParaRPr lang="en-US" sz="1400" kern="1200" dirty="0">
                <a:solidFill>
                  <a:schemeClr val="tx1"/>
                </a:solidFill>
              </a:endParaRPr>
            </a:p>
            <a:p>
              <a:pPr marL="114300" lvl="1" indent="-114300" algn="l" defTabSz="622300">
                <a:lnSpc>
                  <a:spcPct val="90000"/>
                </a:lnSpc>
                <a:spcBef>
                  <a:spcPct val="0"/>
                </a:spcBef>
                <a:spcAft>
                  <a:spcPct val="15000"/>
                </a:spcAft>
                <a:buChar char="••"/>
              </a:pPr>
              <a:r>
                <a:rPr lang="en-US" sz="1400" kern="1200" dirty="0" smtClean="0">
                  <a:solidFill>
                    <a:schemeClr val="tx1"/>
                  </a:solidFill>
                </a:rPr>
                <a:t>Indigenous/ Marginalized Populations</a:t>
              </a:r>
              <a:endParaRPr lang="en-US" sz="1400" kern="1200" dirty="0">
                <a:solidFill>
                  <a:schemeClr val="tx1"/>
                </a:solidFill>
              </a:endParaRPr>
            </a:p>
          </p:txBody>
        </p:sp>
        <p:sp>
          <p:nvSpPr>
            <p:cNvPr id="11" name="Freeform 10"/>
            <p:cNvSpPr/>
            <p:nvPr/>
          </p:nvSpPr>
          <p:spPr>
            <a:xfrm rot="360149">
              <a:off x="5093893" y="1807426"/>
              <a:ext cx="236409" cy="179666"/>
            </a:xfrm>
            <a:custGeom>
              <a:avLst/>
              <a:gdLst>
                <a:gd name="connsiteX0" fmla="*/ 0 w 236409"/>
                <a:gd name="connsiteY0" fmla="*/ 35933 h 179666"/>
                <a:gd name="connsiteX1" fmla="*/ 146576 w 236409"/>
                <a:gd name="connsiteY1" fmla="*/ 35933 h 179666"/>
                <a:gd name="connsiteX2" fmla="*/ 146576 w 236409"/>
                <a:gd name="connsiteY2" fmla="*/ 0 h 179666"/>
                <a:gd name="connsiteX3" fmla="*/ 236409 w 236409"/>
                <a:gd name="connsiteY3" fmla="*/ 89833 h 179666"/>
                <a:gd name="connsiteX4" fmla="*/ 146576 w 236409"/>
                <a:gd name="connsiteY4" fmla="*/ 179666 h 179666"/>
                <a:gd name="connsiteX5" fmla="*/ 146576 w 236409"/>
                <a:gd name="connsiteY5" fmla="*/ 143733 h 179666"/>
                <a:gd name="connsiteX6" fmla="*/ 0 w 236409"/>
                <a:gd name="connsiteY6" fmla="*/ 143733 h 179666"/>
                <a:gd name="connsiteX7" fmla="*/ 0 w 236409"/>
                <a:gd name="connsiteY7" fmla="*/ 35933 h 17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409" h="179666">
                  <a:moveTo>
                    <a:pt x="0" y="35933"/>
                  </a:moveTo>
                  <a:lnTo>
                    <a:pt x="146576" y="35933"/>
                  </a:lnTo>
                  <a:lnTo>
                    <a:pt x="146576" y="0"/>
                  </a:lnTo>
                  <a:lnTo>
                    <a:pt x="236409" y="89833"/>
                  </a:lnTo>
                  <a:lnTo>
                    <a:pt x="146576" y="179666"/>
                  </a:lnTo>
                  <a:lnTo>
                    <a:pt x="146576" y="143733"/>
                  </a:lnTo>
                  <a:lnTo>
                    <a:pt x="0" y="143733"/>
                  </a:lnTo>
                  <a:lnTo>
                    <a:pt x="0" y="35933"/>
                  </a:lnTo>
                  <a:close/>
                </a:path>
              </a:pathLst>
            </a:custGeom>
            <a:solidFill>
              <a:schemeClr val="bg1"/>
            </a:solidFill>
            <a:ln>
              <a:solidFill>
                <a:schemeClr val="bg1"/>
              </a:solidFill>
            </a:ln>
          </p:spPr>
          <p:style>
            <a:lnRef idx="0">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0" tIns="35933" rIns="53899" bIns="35932" numCol="1" spcCol="1270" anchor="ctr" anchorCtr="0">
              <a:noAutofit/>
            </a:bodyPr>
            <a:lstStyle/>
            <a:p>
              <a:pPr lvl="0" algn="ctr" defTabSz="177800">
                <a:lnSpc>
                  <a:spcPct val="90000"/>
                </a:lnSpc>
                <a:spcBef>
                  <a:spcPct val="0"/>
                </a:spcBef>
                <a:spcAft>
                  <a:spcPct val="35000"/>
                </a:spcAft>
              </a:pPr>
              <a:endParaRPr lang="en-US" sz="400" kern="1200"/>
            </a:p>
          </p:txBody>
        </p:sp>
        <p:sp>
          <p:nvSpPr>
            <p:cNvPr id="12" name="Freeform 11"/>
            <p:cNvSpPr/>
            <p:nvPr/>
          </p:nvSpPr>
          <p:spPr>
            <a:xfrm>
              <a:off x="5427248" y="1256575"/>
              <a:ext cx="1263036" cy="1275708"/>
            </a:xfrm>
            <a:custGeom>
              <a:avLst/>
              <a:gdLst>
                <a:gd name="connsiteX0" fmla="*/ 0 w 1263036"/>
                <a:gd name="connsiteY0" fmla="*/ 126304 h 2189128"/>
                <a:gd name="connsiteX1" fmla="*/ 126304 w 1263036"/>
                <a:gd name="connsiteY1" fmla="*/ 0 h 2189128"/>
                <a:gd name="connsiteX2" fmla="*/ 1136732 w 1263036"/>
                <a:gd name="connsiteY2" fmla="*/ 0 h 2189128"/>
                <a:gd name="connsiteX3" fmla="*/ 1263036 w 1263036"/>
                <a:gd name="connsiteY3" fmla="*/ 126304 h 2189128"/>
                <a:gd name="connsiteX4" fmla="*/ 1263036 w 1263036"/>
                <a:gd name="connsiteY4" fmla="*/ 2062824 h 2189128"/>
                <a:gd name="connsiteX5" fmla="*/ 1136732 w 1263036"/>
                <a:gd name="connsiteY5" fmla="*/ 2189128 h 2189128"/>
                <a:gd name="connsiteX6" fmla="*/ 126304 w 1263036"/>
                <a:gd name="connsiteY6" fmla="*/ 2189128 h 2189128"/>
                <a:gd name="connsiteX7" fmla="*/ 0 w 1263036"/>
                <a:gd name="connsiteY7" fmla="*/ 2062824 h 2189128"/>
                <a:gd name="connsiteX8" fmla="*/ 0 w 1263036"/>
                <a:gd name="connsiteY8" fmla="*/ 126304 h 218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036" h="2189128">
                  <a:moveTo>
                    <a:pt x="0" y="126304"/>
                  </a:moveTo>
                  <a:cubicBezTo>
                    <a:pt x="0" y="56548"/>
                    <a:pt x="56548" y="0"/>
                    <a:pt x="126304" y="0"/>
                  </a:cubicBezTo>
                  <a:lnTo>
                    <a:pt x="1136732" y="0"/>
                  </a:lnTo>
                  <a:cubicBezTo>
                    <a:pt x="1206488" y="0"/>
                    <a:pt x="1263036" y="56548"/>
                    <a:pt x="1263036" y="126304"/>
                  </a:cubicBezTo>
                  <a:lnTo>
                    <a:pt x="1263036" y="2062824"/>
                  </a:lnTo>
                  <a:cubicBezTo>
                    <a:pt x="1263036" y="2132580"/>
                    <a:pt x="1206488" y="2189128"/>
                    <a:pt x="1136732" y="2189128"/>
                  </a:cubicBezTo>
                  <a:lnTo>
                    <a:pt x="126304" y="2189128"/>
                  </a:lnTo>
                  <a:cubicBezTo>
                    <a:pt x="56548" y="2189128"/>
                    <a:pt x="0" y="2132580"/>
                    <a:pt x="0" y="2062824"/>
                  </a:cubicBezTo>
                  <a:lnTo>
                    <a:pt x="0" y="126304"/>
                  </a:lnTo>
                  <a:close/>
                </a:path>
              </a:pathLst>
            </a:cu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5">
                <a:hueOff val="-3676672"/>
                <a:satOff val="-5114"/>
                <a:lumOff val="-1961"/>
                <a:alphaOff val="0"/>
              </a:schemeClr>
            </a:effectRef>
            <a:fontRef idx="minor">
              <a:schemeClr val="lt1"/>
            </a:fontRef>
          </p:style>
          <p:txBody>
            <a:bodyPr spcFirstLastPara="0" vert="horz" wrap="square" lIns="99568" tIns="99568" rIns="99568" bIns="783050" numCol="1" spcCol="1270" anchor="t" anchorCtr="0">
              <a:noAutofit/>
            </a:bodyPr>
            <a:lstStyle/>
            <a:p>
              <a:pPr lvl="0" algn="l" defTabSz="622300">
                <a:lnSpc>
                  <a:spcPct val="90000"/>
                </a:lnSpc>
                <a:spcBef>
                  <a:spcPct val="0"/>
                </a:spcBef>
                <a:spcAft>
                  <a:spcPct val="35000"/>
                </a:spcAft>
              </a:pPr>
              <a:r>
                <a:rPr lang="en-US" sz="2000" kern="1200" dirty="0" smtClean="0">
                  <a:solidFill>
                    <a:schemeClr val="tx1"/>
                  </a:solidFill>
                </a:rPr>
                <a:t>Operation</a:t>
              </a:r>
              <a:endParaRPr lang="en-US" sz="2000" kern="1200" dirty="0">
                <a:solidFill>
                  <a:schemeClr val="tx1"/>
                </a:solidFill>
              </a:endParaRPr>
            </a:p>
          </p:txBody>
        </p:sp>
        <p:sp>
          <p:nvSpPr>
            <p:cNvPr id="13" name="Freeform 12"/>
            <p:cNvSpPr/>
            <p:nvPr/>
          </p:nvSpPr>
          <p:spPr>
            <a:xfrm>
              <a:off x="5574933" y="2159099"/>
              <a:ext cx="1387861" cy="2063098"/>
            </a:xfrm>
            <a:custGeom>
              <a:avLst/>
              <a:gdLst>
                <a:gd name="connsiteX0" fmla="*/ 0 w 1263036"/>
                <a:gd name="connsiteY0" fmla="*/ 126304 h 4268570"/>
                <a:gd name="connsiteX1" fmla="*/ 126304 w 1263036"/>
                <a:gd name="connsiteY1" fmla="*/ 0 h 4268570"/>
                <a:gd name="connsiteX2" fmla="*/ 1136732 w 1263036"/>
                <a:gd name="connsiteY2" fmla="*/ 0 h 4268570"/>
                <a:gd name="connsiteX3" fmla="*/ 1263036 w 1263036"/>
                <a:gd name="connsiteY3" fmla="*/ 126304 h 4268570"/>
                <a:gd name="connsiteX4" fmla="*/ 1263036 w 1263036"/>
                <a:gd name="connsiteY4" fmla="*/ 4142266 h 4268570"/>
                <a:gd name="connsiteX5" fmla="*/ 1136732 w 1263036"/>
                <a:gd name="connsiteY5" fmla="*/ 4268570 h 4268570"/>
                <a:gd name="connsiteX6" fmla="*/ 126304 w 1263036"/>
                <a:gd name="connsiteY6" fmla="*/ 4268570 h 4268570"/>
                <a:gd name="connsiteX7" fmla="*/ 0 w 1263036"/>
                <a:gd name="connsiteY7" fmla="*/ 4142266 h 4268570"/>
                <a:gd name="connsiteX8" fmla="*/ 0 w 1263036"/>
                <a:gd name="connsiteY8" fmla="*/ 126304 h 426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036" h="4268570">
                  <a:moveTo>
                    <a:pt x="0" y="126304"/>
                  </a:moveTo>
                  <a:cubicBezTo>
                    <a:pt x="0" y="56548"/>
                    <a:pt x="56548" y="0"/>
                    <a:pt x="126304" y="0"/>
                  </a:cubicBezTo>
                  <a:lnTo>
                    <a:pt x="1136732" y="0"/>
                  </a:lnTo>
                  <a:cubicBezTo>
                    <a:pt x="1206488" y="0"/>
                    <a:pt x="1263036" y="56548"/>
                    <a:pt x="1263036" y="126304"/>
                  </a:cubicBezTo>
                  <a:lnTo>
                    <a:pt x="1263036" y="4142266"/>
                  </a:lnTo>
                  <a:cubicBezTo>
                    <a:pt x="1263036" y="4212022"/>
                    <a:pt x="1206488" y="4268570"/>
                    <a:pt x="1136732" y="4268570"/>
                  </a:cubicBezTo>
                  <a:lnTo>
                    <a:pt x="126304" y="4268570"/>
                  </a:lnTo>
                  <a:cubicBezTo>
                    <a:pt x="56548" y="4268570"/>
                    <a:pt x="0" y="4212022"/>
                    <a:pt x="0" y="4142266"/>
                  </a:cubicBezTo>
                  <a:lnTo>
                    <a:pt x="0" y="126304"/>
                  </a:lnTo>
                  <a:close/>
                </a:path>
              </a:pathLst>
            </a:custGeom>
          </p:spPr>
          <p:style>
            <a:lnRef idx="2">
              <a:schemeClr val="accent5">
                <a:hueOff val="-3676672"/>
                <a:satOff val="-5114"/>
                <a:lumOff val="-196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6561" tIns="136561" rIns="136561" bIns="136561"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Capital-Intensive</a:t>
              </a:r>
              <a:endParaRPr lang="en-US" sz="1400" kern="1200" dirty="0"/>
            </a:p>
            <a:p>
              <a:pPr marL="114300" lvl="1" indent="-114300" algn="l" defTabSz="622300">
                <a:lnSpc>
                  <a:spcPct val="90000"/>
                </a:lnSpc>
                <a:spcBef>
                  <a:spcPct val="0"/>
                </a:spcBef>
                <a:spcAft>
                  <a:spcPct val="15000"/>
                </a:spcAft>
                <a:buChar char="••"/>
              </a:pPr>
              <a:r>
                <a:rPr lang="en-US" sz="1400" kern="1200" dirty="0" smtClean="0"/>
                <a:t>Resource-Related</a:t>
              </a:r>
              <a:endParaRPr lang="en-US" sz="1400" kern="1200" dirty="0"/>
            </a:p>
          </p:txBody>
        </p:sp>
        <p:sp>
          <p:nvSpPr>
            <p:cNvPr id="14" name="Freeform 13"/>
            <p:cNvSpPr/>
            <p:nvPr/>
          </p:nvSpPr>
          <p:spPr>
            <a:xfrm rot="21279981">
              <a:off x="6799149" y="1816459"/>
              <a:ext cx="232867" cy="179666"/>
            </a:xfrm>
            <a:custGeom>
              <a:avLst/>
              <a:gdLst>
                <a:gd name="connsiteX0" fmla="*/ 0 w 232867"/>
                <a:gd name="connsiteY0" fmla="*/ 35933 h 179666"/>
                <a:gd name="connsiteX1" fmla="*/ 143034 w 232867"/>
                <a:gd name="connsiteY1" fmla="*/ 35933 h 179666"/>
                <a:gd name="connsiteX2" fmla="*/ 143034 w 232867"/>
                <a:gd name="connsiteY2" fmla="*/ 0 h 179666"/>
                <a:gd name="connsiteX3" fmla="*/ 232867 w 232867"/>
                <a:gd name="connsiteY3" fmla="*/ 89833 h 179666"/>
                <a:gd name="connsiteX4" fmla="*/ 143034 w 232867"/>
                <a:gd name="connsiteY4" fmla="*/ 179666 h 179666"/>
                <a:gd name="connsiteX5" fmla="*/ 143034 w 232867"/>
                <a:gd name="connsiteY5" fmla="*/ 143733 h 179666"/>
                <a:gd name="connsiteX6" fmla="*/ 0 w 232867"/>
                <a:gd name="connsiteY6" fmla="*/ 143733 h 179666"/>
                <a:gd name="connsiteX7" fmla="*/ 0 w 232867"/>
                <a:gd name="connsiteY7" fmla="*/ 35933 h 17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867" h="179666">
                  <a:moveTo>
                    <a:pt x="0" y="35933"/>
                  </a:moveTo>
                  <a:lnTo>
                    <a:pt x="143034" y="35933"/>
                  </a:lnTo>
                  <a:lnTo>
                    <a:pt x="143034" y="0"/>
                  </a:lnTo>
                  <a:lnTo>
                    <a:pt x="232867" y="89833"/>
                  </a:lnTo>
                  <a:lnTo>
                    <a:pt x="143034" y="179666"/>
                  </a:lnTo>
                  <a:lnTo>
                    <a:pt x="143034" y="143733"/>
                  </a:lnTo>
                  <a:lnTo>
                    <a:pt x="0" y="143733"/>
                  </a:lnTo>
                  <a:lnTo>
                    <a:pt x="0" y="35933"/>
                  </a:lnTo>
                  <a:close/>
                </a:path>
              </a:pathLst>
            </a:custGeom>
            <a:solidFill>
              <a:schemeClr val="bg1"/>
            </a:solidFill>
            <a:ln>
              <a:solidFill>
                <a:schemeClr val="bg1"/>
              </a:solidFill>
            </a:ln>
          </p:spPr>
          <p:style>
            <a:lnRef idx="0">
              <a:scrgbClr r="0" g="0" b="0"/>
            </a:lnRef>
            <a:fillRef idx="1">
              <a:scrgbClr r="0" g="0" b="0"/>
            </a:fillRef>
            <a:effectRef idx="0">
              <a:schemeClr val="accent5">
                <a:hueOff val="-7353344"/>
                <a:satOff val="-10228"/>
                <a:lumOff val="-3922"/>
                <a:alphaOff val="0"/>
              </a:schemeClr>
            </a:effectRef>
            <a:fontRef idx="minor">
              <a:schemeClr val="lt1"/>
            </a:fontRef>
          </p:style>
          <p:txBody>
            <a:bodyPr spcFirstLastPara="0" vert="horz" wrap="square" lIns="0" tIns="35932" rIns="53899" bIns="35933" numCol="1" spcCol="1270" anchor="ctr" anchorCtr="0">
              <a:noAutofit/>
            </a:bodyPr>
            <a:lstStyle/>
            <a:p>
              <a:pPr lvl="0" algn="ctr" defTabSz="177800">
                <a:lnSpc>
                  <a:spcPct val="90000"/>
                </a:lnSpc>
                <a:spcBef>
                  <a:spcPct val="0"/>
                </a:spcBef>
                <a:spcAft>
                  <a:spcPct val="35000"/>
                </a:spcAft>
              </a:pPr>
              <a:endParaRPr lang="en-US" sz="400" kern="1200"/>
            </a:p>
          </p:txBody>
        </p:sp>
        <p:sp>
          <p:nvSpPr>
            <p:cNvPr id="15" name="Freeform 14"/>
            <p:cNvSpPr/>
            <p:nvPr/>
          </p:nvSpPr>
          <p:spPr>
            <a:xfrm>
              <a:off x="7071342" y="1280301"/>
              <a:ext cx="1263036" cy="1251982"/>
            </a:xfrm>
            <a:custGeom>
              <a:avLst/>
              <a:gdLst>
                <a:gd name="connsiteX0" fmla="*/ 0 w 1263036"/>
                <a:gd name="connsiteY0" fmla="*/ 125198 h 1251982"/>
                <a:gd name="connsiteX1" fmla="*/ 125198 w 1263036"/>
                <a:gd name="connsiteY1" fmla="*/ 0 h 1251982"/>
                <a:gd name="connsiteX2" fmla="*/ 1137838 w 1263036"/>
                <a:gd name="connsiteY2" fmla="*/ 0 h 1251982"/>
                <a:gd name="connsiteX3" fmla="*/ 1263036 w 1263036"/>
                <a:gd name="connsiteY3" fmla="*/ 125198 h 1251982"/>
                <a:gd name="connsiteX4" fmla="*/ 1263036 w 1263036"/>
                <a:gd name="connsiteY4" fmla="*/ 1126784 h 1251982"/>
                <a:gd name="connsiteX5" fmla="*/ 1137838 w 1263036"/>
                <a:gd name="connsiteY5" fmla="*/ 1251982 h 1251982"/>
                <a:gd name="connsiteX6" fmla="*/ 125198 w 1263036"/>
                <a:gd name="connsiteY6" fmla="*/ 1251982 h 1251982"/>
                <a:gd name="connsiteX7" fmla="*/ 0 w 1263036"/>
                <a:gd name="connsiteY7" fmla="*/ 1126784 h 1251982"/>
                <a:gd name="connsiteX8" fmla="*/ 0 w 1263036"/>
                <a:gd name="connsiteY8" fmla="*/ 125198 h 125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036" h="1251982">
                  <a:moveTo>
                    <a:pt x="0" y="125198"/>
                  </a:moveTo>
                  <a:cubicBezTo>
                    <a:pt x="0" y="56053"/>
                    <a:pt x="56053" y="0"/>
                    <a:pt x="125198" y="0"/>
                  </a:cubicBezTo>
                  <a:lnTo>
                    <a:pt x="1137838" y="0"/>
                  </a:lnTo>
                  <a:cubicBezTo>
                    <a:pt x="1206983" y="0"/>
                    <a:pt x="1263036" y="56053"/>
                    <a:pt x="1263036" y="125198"/>
                  </a:cubicBezTo>
                  <a:lnTo>
                    <a:pt x="1263036" y="1126784"/>
                  </a:lnTo>
                  <a:cubicBezTo>
                    <a:pt x="1263036" y="1195929"/>
                    <a:pt x="1206983" y="1251982"/>
                    <a:pt x="1137838" y="1251982"/>
                  </a:cubicBezTo>
                  <a:lnTo>
                    <a:pt x="125198" y="1251982"/>
                  </a:lnTo>
                  <a:cubicBezTo>
                    <a:pt x="56053" y="1251982"/>
                    <a:pt x="0" y="1195929"/>
                    <a:pt x="0" y="1126784"/>
                  </a:cubicBezTo>
                  <a:lnTo>
                    <a:pt x="0" y="125198"/>
                  </a:lnTo>
                  <a:close/>
                </a:path>
              </a:pathLst>
            </a:custGeom>
            <a:solidFill>
              <a:schemeClr val="accent5">
                <a:lumMod val="40000"/>
                <a:lumOff val="60000"/>
              </a:schemeClr>
            </a:solidFill>
          </p:spPr>
          <p:style>
            <a:lnRef idx="2">
              <a:schemeClr val="lt1">
                <a:hueOff val="0"/>
                <a:satOff val="0"/>
                <a:lumOff val="0"/>
                <a:alphaOff val="0"/>
              </a:schemeClr>
            </a:lnRef>
            <a:fillRef idx="1">
              <a:scrgbClr r="0" g="0" b="0"/>
            </a:fillRef>
            <a:effectRef idx="0">
              <a:schemeClr val="accent5">
                <a:hueOff val="-7353344"/>
                <a:satOff val="-10228"/>
                <a:lumOff val="-3922"/>
                <a:alphaOff val="0"/>
              </a:schemeClr>
            </a:effectRef>
            <a:fontRef idx="minor">
              <a:schemeClr val="lt1"/>
            </a:fontRef>
          </p:style>
          <p:txBody>
            <a:bodyPr spcFirstLastPara="0" vert="horz" wrap="square" lIns="99568" tIns="99568" rIns="99568" bIns="800108" numCol="1" spcCol="1270" anchor="t" anchorCtr="0">
              <a:noAutofit/>
            </a:bodyPr>
            <a:lstStyle/>
            <a:p>
              <a:pPr lvl="0" algn="l" defTabSz="622300">
                <a:lnSpc>
                  <a:spcPct val="90000"/>
                </a:lnSpc>
                <a:spcBef>
                  <a:spcPct val="0"/>
                </a:spcBef>
                <a:spcAft>
                  <a:spcPct val="35000"/>
                </a:spcAft>
              </a:pPr>
              <a:r>
                <a:rPr lang="en-US" sz="2000" kern="1200" dirty="0" smtClean="0">
                  <a:solidFill>
                    <a:schemeClr val="tx1"/>
                  </a:solidFill>
                </a:rPr>
                <a:t>Industry</a:t>
              </a:r>
              <a:endParaRPr lang="en-US" sz="2000" kern="1200" dirty="0">
                <a:solidFill>
                  <a:schemeClr val="tx1"/>
                </a:solidFill>
              </a:endParaRPr>
            </a:p>
          </p:txBody>
        </p:sp>
        <p:sp>
          <p:nvSpPr>
            <p:cNvPr id="16" name="Freeform 15"/>
            <p:cNvSpPr/>
            <p:nvPr/>
          </p:nvSpPr>
          <p:spPr>
            <a:xfrm>
              <a:off x="7219027" y="2159098"/>
              <a:ext cx="1387861" cy="2063098"/>
            </a:xfrm>
            <a:custGeom>
              <a:avLst/>
              <a:gdLst>
                <a:gd name="connsiteX0" fmla="*/ 0 w 1263036"/>
                <a:gd name="connsiteY0" fmla="*/ 126304 h 4268570"/>
                <a:gd name="connsiteX1" fmla="*/ 126304 w 1263036"/>
                <a:gd name="connsiteY1" fmla="*/ 0 h 4268570"/>
                <a:gd name="connsiteX2" fmla="*/ 1136732 w 1263036"/>
                <a:gd name="connsiteY2" fmla="*/ 0 h 4268570"/>
                <a:gd name="connsiteX3" fmla="*/ 1263036 w 1263036"/>
                <a:gd name="connsiteY3" fmla="*/ 126304 h 4268570"/>
                <a:gd name="connsiteX4" fmla="*/ 1263036 w 1263036"/>
                <a:gd name="connsiteY4" fmla="*/ 4142266 h 4268570"/>
                <a:gd name="connsiteX5" fmla="*/ 1136732 w 1263036"/>
                <a:gd name="connsiteY5" fmla="*/ 4268570 h 4268570"/>
                <a:gd name="connsiteX6" fmla="*/ 126304 w 1263036"/>
                <a:gd name="connsiteY6" fmla="*/ 4268570 h 4268570"/>
                <a:gd name="connsiteX7" fmla="*/ 0 w 1263036"/>
                <a:gd name="connsiteY7" fmla="*/ 4142266 h 4268570"/>
                <a:gd name="connsiteX8" fmla="*/ 0 w 1263036"/>
                <a:gd name="connsiteY8" fmla="*/ 126304 h 426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036" h="4268570">
                  <a:moveTo>
                    <a:pt x="0" y="126304"/>
                  </a:moveTo>
                  <a:cubicBezTo>
                    <a:pt x="0" y="56548"/>
                    <a:pt x="56548" y="0"/>
                    <a:pt x="126304" y="0"/>
                  </a:cubicBezTo>
                  <a:lnTo>
                    <a:pt x="1136732" y="0"/>
                  </a:lnTo>
                  <a:cubicBezTo>
                    <a:pt x="1206488" y="0"/>
                    <a:pt x="1263036" y="56548"/>
                    <a:pt x="1263036" y="126304"/>
                  </a:cubicBezTo>
                  <a:lnTo>
                    <a:pt x="1263036" y="4142266"/>
                  </a:lnTo>
                  <a:cubicBezTo>
                    <a:pt x="1263036" y="4212022"/>
                    <a:pt x="1206488" y="4268570"/>
                    <a:pt x="1136732" y="4268570"/>
                  </a:cubicBezTo>
                  <a:lnTo>
                    <a:pt x="126304" y="4268570"/>
                  </a:lnTo>
                  <a:cubicBezTo>
                    <a:pt x="56548" y="4268570"/>
                    <a:pt x="0" y="4212022"/>
                    <a:pt x="0" y="4142266"/>
                  </a:cubicBezTo>
                  <a:lnTo>
                    <a:pt x="0" y="126304"/>
                  </a:lnTo>
                  <a:close/>
                </a:path>
              </a:pathLst>
            </a:custGeom>
          </p:spPr>
          <p:style>
            <a:lnRef idx="2">
              <a:schemeClr val="accent5">
                <a:hueOff val="-7353344"/>
                <a:satOff val="-10228"/>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6561" tIns="136561" rIns="136561" bIns="136561"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Land-Intensive</a:t>
              </a:r>
              <a:endParaRPr lang="en-US" sz="1400" kern="1200" dirty="0"/>
            </a:p>
            <a:p>
              <a:pPr marL="114300" lvl="1" indent="-114300" algn="l" defTabSz="622300">
                <a:lnSpc>
                  <a:spcPct val="90000"/>
                </a:lnSpc>
                <a:spcBef>
                  <a:spcPct val="0"/>
                </a:spcBef>
                <a:spcAft>
                  <a:spcPct val="15000"/>
                </a:spcAft>
                <a:buChar char="••"/>
              </a:pPr>
              <a:r>
                <a:rPr lang="en-US" sz="1400" kern="1200" dirty="0" smtClean="0"/>
                <a:t>Labor-Intensive</a:t>
              </a:r>
              <a:endParaRPr lang="en-US" sz="1400" kern="1200" dirty="0"/>
            </a:p>
          </p:txBody>
        </p:sp>
      </p:grpSp>
      <p:sp>
        <p:nvSpPr>
          <p:cNvPr id="5" name="Text Box 2"/>
          <p:cNvSpPr txBox="1">
            <a:spLocks noGrp="1" noChangeArrowheads="1"/>
          </p:cNvSpPr>
          <p:nvPr>
            <p:ph type="title"/>
          </p:nvPr>
        </p:nvSpPr>
        <p:spPr bwMode="auto">
          <a:prstGeom prst="rect">
            <a:avLst/>
          </a:prstGeom>
          <a:solidFill>
            <a:schemeClr val="accent5"/>
          </a:solidFill>
          <a:ln w="9525">
            <a:solidFill>
              <a:schemeClr val="accent5"/>
            </a:solid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b="1" dirty="0" smtClean="0">
                <a:solidFill>
                  <a:srgbClr val="FFFFFF"/>
                </a:solidFill>
                <a:effectLst/>
                <a:latin typeface="Copperplate Light SSi" panose="020B0500000000000000" pitchFamily="34" charset="0"/>
                <a:ea typeface="Calibri" panose="020F0502020204030204" pitchFamily="34" charset="0"/>
                <a:cs typeface="Times New Roman" panose="02020603050405020304" pitchFamily="18" charset="0"/>
              </a:rPr>
              <a:t>SCREENING</a:t>
            </a:r>
            <a:br>
              <a:rPr lang="en-US" b="1" dirty="0" smtClean="0">
                <a:solidFill>
                  <a:srgbClr val="FFFFFF"/>
                </a:solidFill>
                <a:effectLst/>
                <a:latin typeface="Copperplate Light SSi" panose="020B0500000000000000" pitchFamily="34" charset="0"/>
                <a:ea typeface="Calibri" panose="020F0502020204030204" pitchFamily="34" charset="0"/>
                <a:cs typeface="Times New Roman" panose="02020603050405020304" pitchFamily="18" charset="0"/>
              </a:rPr>
            </a:br>
            <a:endParaRPr lang="en-US" dirty="0">
              <a:effectLst/>
              <a:latin typeface="Copperplate Light SSi" panose="020B0500000000000000" pitchFamily="34" charset="0"/>
              <a:ea typeface="Calibri" panose="020F0502020204030204" pitchFamily="34" charset="0"/>
              <a:cs typeface="Times New Roman" panose="02020603050405020304" pitchFamily="18" charset="0"/>
            </a:endParaRPr>
          </a:p>
        </p:txBody>
      </p:sp>
      <p:graphicFrame>
        <p:nvGraphicFramePr>
          <p:cNvPr id="9" name="Diagram 8"/>
          <p:cNvGraphicFramePr/>
          <p:nvPr>
            <p:extLst>
              <p:ext uri="{D42A27DB-BD31-4B8C-83A1-F6EECF244321}">
                <p14:modId xmlns:p14="http://schemas.microsoft.com/office/powerpoint/2010/main" val="1474265102"/>
              </p:ext>
            </p:extLst>
          </p:nvPr>
        </p:nvGraphicFramePr>
        <p:xfrm>
          <a:off x="628650" y="1825625"/>
          <a:ext cx="2993091" cy="4918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48732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59582" y="2704886"/>
            <a:ext cx="4892866" cy="2965622"/>
            <a:chOff x="3714022" y="1256575"/>
            <a:chExt cx="4892866" cy="2965622"/>
          </a:xfrm>
        </p:grpSpPr>
        <p:sp>
          <p:nvSpPr>
            <p:cNvPr id="3" name="Freeform 2"/>
            <p:cNvSpPr/>
            <p:nvPr/>
          </p:nvSpPr>
          <p:spPr>
            <a:xfrm>
              <a:off x="3714022" y="1280301"/>
              <a:ext cx="1263036" cy="1251982"/>
            </a:xfrm>
            <a:custGeom>
              <a:avLst/>
              <a:gdLst>
                <a:gd name="connsiteX0" fmla="*/ 0 w 1263036"/>
                <a:gd name="connsiteY0" fmla="*/ 125198 h 1251982"/>
                <a:gd name="connsiteX1" fmla="*/ 125198 w 1263036"/>
                <a:gd name="connsiteY1" fmla="*/ 0 h 1251982"/>
                <a:gd name="connsiteX2" fmla="*/ 1137838 w 1263036"/>
                <a:gd name="connsiteY2" fmla="*/ 0 h 1251982"/>
                <a:gd name="connsiteX3" fmla="*/ 1263036 w 1263036"/>
                <a:gd name="connsiteY3" fmla="*/ 125198 h 1251982"/>
                <a:gd name="connsiteX4" fmla="*/ 1263036 w 1263036"/>
                <a:gd name="connsiteY4" fmla="*/ 1126784 h 1251982"/>
                <a:gd name="connsiteX5" fmla="*/ 1137838 w 1263036"/>
                <a:gd name="connsiteY5" fmla="*/ 1251982 h 1251982"/>
                <a:gd name="connsiteX6" fmla="*/ 125198 w 1263036"/>
                <a:gd name="connsiteY6" fmla="*/ 1251982 h 1251982"/>
                <a:gd name="connsiteX7" fmla="*/ 0 w 1263036"/>
                <a:gd name="connsiteY7" fmla="*/ 1126784 h 1251982"/>
                <a:gd name="connsiteX8" fmla="*/ 0 w 1263036"/>
                <a:gd name="connsiteY8" fmla="*/ 125198 h 125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036" h="1251982">
                  <a:moveTo>
                    <a:pt x="0" y="125198"/>
                  </a:moveTo>
                  <a:cubicBezTo>
                    <a:pt x="0" y="56053"/>
                    <a:pt x="56053" y="0"/>
                    <a:pt x="125198" y="0"/>
                  </a:cubicBezTo>
                  <a:lnTo>
                    <a:pt x="1137838" y="0"/>
                  </a:lnTo>
                  <a:cubicBezTo>
                    <a:pt x="1206983" y="0"/>
                    <a:pt x="1263036" y="56053"/>
                    <a:pt x="1263036" y="125198"/>
                  </a:cubicBezTo>
                  <a:lnTo>
                    <a:pt x="1263036" y="1126784"/>
                  </a:lnTo>
                  <a:cubicBezTo>
                    <a:pt x="1263036" y="1195929"/>
                    <a:pt x="1206983" y="1251982"/>
                    <a:pt x="1137838" y="1251982"/>
                  </a:cubicBezTo>
                  <a:lnTo>
                    <a:pt x="125198" y="1251982"/>
                  </a:lnTo>
                  <a:cubicBezTo>
                    <a:pt x="56053" y="1251982"/>
                    <a:pt x="0" y="1195929"/>
                    <a:pt x="0" y="1126784"/>
                  </a:cubicBezTo>
                  <a:lnTo>
                    <a:pt x="0" y="125198"/>
                  </a:lnTo>
                  <a:close/>
                </a:path>
              </a:pathLst>
            </a:cu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99568" tIns="99568" rIns="99568" bIns="800108" numCol="1" spcCol="1270" anchor="t" anchorCtr="0">
              <a:noAutofit/>
            </a:bodyPr>
            <a:lstStyle/>
            <a:p>
              <a:pPr lvl="0" algn="l" defTabSz="622300">
                <a:lnSpc>
                  <a:spcPct val="90000"/>
                </a:lnSpc>
                <a:spcBef>
                  <a:spcPct val="0"/>
                </a:spcBef>
                <a:spcAft>
                  <a:spcPct val="35000"/>
                </a:spcAft>
              </a:pPr>
              <a:r>
                <a:rPr lang="en-US" sz="2000" kern="1200" dirty="0" smtClean="0">
                  <a:solidFill>
                    <a:schemeClr val="tx1"/>
                  </a:solidFill>
                </a:rPr>
                <a:t>Context </a:t>
              </a:r>
              <a:endParaRPr lang="en-US" sz="2000" kern="1200" dirty="0">
                <a:solidFill>
                  <a:schemeClr val="tx1"/>
                </a:solidFill>
              </a:endParaRPr>
            </a:p>
          </p:txBody>
        </p:sp>
        <p:sp>
          <p:nvSpPr>
            <p:cNvPr id="10" name="Freeform 9"/>
            <p:cNvSpPr/>
            <p:nvPr/>
          </p:nvSpPr>
          <p:spPr>
            <a:xfrm>
              <a:off x="3876332" y="2159099"/>
              <a:ext cx="1387861" cy="2063097"/>
            </a:xfrm>
            <a:custGeom>
              <a:avLst/>
              <a:gdLst>
                <a:gd name="connsiteX0" fmla="*/ 0 w 1263036"/>
                <a:gd name="connsiteY0" fmla="*/ 126304 h 4351338"/>
                <a:gd name="connsiteX1" fmla="*/ 126304 w 1263036"/>
                <a:gd name="connsiteY1" fmla="*/ 0 h 4351338"/>
                <a:gd name="connsiteX2" fmla="*/ 1136732 w 1263036"/>
                <a:gd name="connsiteY2" fmla="*/ 0 h 4351338"/>
                <a:gd name="connsiteX3" fmla="*/ 1263036 w 1263036"/>
                <a:gd name="connsiteY3" fmla="*/ 126304 h 4351338"/>
                <a:gd name="connsiteX4" fmla="*/ 1263036 w 1263036"/>
                <a:gd name="connsiteY4" fmla="*/ 4225034 h 4351338"/>
                <a:gd name="connsiteX5" fmla="*/ 1136732 w 1263036"/>
                <a:gd name="connsiteY5" fmla="*/ 4351338 h 4351338"/>
                <a:gd name="connsiteX6" fmla="*/ 126304 w 1263036"/>
                <a:gd name="connsiteY6" fmla="*/ 4351338 h 4351338"/>
                <a:gd name="connsiteX7" fmla="*/ 0 w 1263036"/>
                <a:gd name="connsiteY7" fmla="*/ 4225034 h 4351338"/>
                <a:gd name="connsiteX8" fmla="*/ 0 w 1263036"/>
                <a:gd name="connsiteY8" fmla="*/ 126304 h 435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036" h="4351338">
                  <a:moveTo>
                    <a:pt x="0" y="126304"/>
                  </a:moveTo>
                  <a:cubicBezTo>
                    <a:pt x="0" y="56548"/>
                    <a:pt x="56548" y="0"/>
                    <a:pt x="126304" y="0"/>
                  </a:cubicBezTo>
                  <a:lnTo>
                    <a:pt x="1136732" y="0"/>
                  </a:lnTo>
                  <a:cubicBezTo>
                    <a:pt x="1206488" y="0"/>
                    <a:pt x="1263036" y="56548"/>
                    <a:pt x="1263036" y="126304"/>
                  </a:cubicBezTo>
                  <a:lnTo>
                    <a:pt x="1263036" y="4225034"/>
                  </a:lnTo>
                  <a:cubicBezTo>
                    <a:pt x="1263036" y="4294790"/>
                    <a:pt x="1206488" y="4351338"/>
                    <a:pt x="1136732" y="4351338"/>
                  </a:cubicBezTo>
                  <a:lnTo>
                    <a:pt x="126304" y="4351338"/>
                  </a:lnTo>
                  <a:cubicBezTo>
                    <a:pt x="56548" y="4351338"/>
                    <a:pt x="0" y="4294790"/>
                    <a:pt x="0" y="4225034"/>
                  </a:cubicBezTo>
                  <a:lnTo>
                    <a:pt x="0" y="126304"/>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6561" tIns="136561" rIns="136561" bIns="136561"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solidFill>
                    <a:schemeClr val="bg1">
                      <a:lumMod val="75000"/>
                    </a:schemeClr>
                  </a:solidFill>
                </a:rPr>
                <a:t>Conflict/ Post-Conflict</a:t>
              </a:r>
              <a:endParaRPr lang="en-US" sz="1400" kern="1200" dirty="0">
                <a:solidFill>
                  <a:schemeClr val="bg1">
                    <a:lumMod val="75000"/>
                  </a:schemeClr>
                </a:solidFill>
              </a:endParaRPr>
            </a:p>
            <a:p>
              <a:pPr marL="114300" lvl="1" indent="-114300" algn="l" defTabSz="622300">
                <a:lnSpc>
                  <a:spcPct val="90000"/>
                </a:lnSpc>
                <a:spcBef>
                  <a:spcPct val="0"/>
                </a:spcBef>
                <a:spcAft>
                  <a:spcPct val="15000"/>
                </a:spcAft>
                <a:buChar char="••"/>
              </a:pPr>
              <a:r>
                <a:rPr lang="en-US" sz="1400" kern="1200" dirty="0" smtClean="0"/>
                <a:t>Weak Governance</a:t>
              </a:r>
              <a:endParaRPr lang="en-US" sz="1400" kern="1200" dirty="0"/>
            </a:p>
            <a:p>
              <a:pPr marL="114300" lvl="1" indent="-114300" algn="l" defTabSz="622300">
                <a:lnSpc>
                  <a:spcPct val="90000"/>
                </a:lnSpc>
                <a:spcBef>
                  <a:spcPct val="0"/>
                </a:spcBef>
                <a:spcAft>
                  <a:spcPct val="15000"/>
                </a:spcAft>
                <a:buChar char="••"/>
              </a:pPr>
              <a:r>
                <a:rPr lang="en-US" sz="1400" kern="1200" dirty="0" smtClean="0"/>
                <a:t>Low Income</a:t>
              </a:r>
              <a:endParaRPr lang="en-US" sz="1400" kern="1200" dirty="0"/>
            </a:p>
            <a:p>
              <a:pPr marL="114300" lvl="1" indent="-114300" algn="l" defTabSz="622300">
                <a:lnSpc>
                  <a:spcPct val="90000"/>
                </a:lnSpc>
                <a:spcBef>
                  <a:spcPct val="0"/>
                </a:spcBef>
                <a:spcAft>
                  <a:spcPct val="15000"/>
                </a:spcAft>
                <a:buChar char="••"/>
              </a:pPr>
              <a:r>
                <a:rPr lang="en-US" sz="1400" kern="1200" dirty="0" smtClean="0">
                  <a:solidFill>
                    <a:schemeClr val="bg1">
                      <a:lumMod val="75000"/>
                    </a:schemeClr>
                  </a:solidFill>
                </a:rPr>
                <a:t>Indigenous/ Marginalized Populations</a:t>
              </a:r>
              <a:endParaRPr lang="en-US" sz="1400" kern="1200" dirty="0">
                <a:solidFill>
                  <a:schemeClr val="bg1">
                    <a:lumMod val="75000"/>
                  </a:schemeClr>
                </a:solidFill>
              </a:endParaRPr>
            </a:p>
          </p:txBody>
        </p:sp>
        <p:sp>
          <p:nvSpPr>
            <p:cNvPr id="11" name="Freeform 10"/>
            <p:cNvSpPr/>
            <p:nvPr/>
          </p:nvSpPr>
          <p:spPr>
            <a:xfrm rot="360149">
              <a:off x="5093893" y="1807426"/>
              <a:ext cx="236409" cy="179666"/>
            </a:xfrm>
            <a:custGeom>
              <a:avLst/>
              <a:gdLst>
                <a:gd name="connsiteX0" fmla="*/ 0 w 236409"/>
                <a:gd name="connsiteY0" fmla="*/ 35933 h 179666"/>
                <a:gd name="connsiteX1" fmla="*/ 146576 w 236409"/>
                <a:gd name="connsiteY1" fmla="*/ 35933 h 179666"/>
                <a:gd name="connsiteX2" fmla="*/ 146576 w 236409"/>
                <a:gd name="connsiteY2" fmla="*/ 0 h 179666"/>
                <a:gd name="connsiteX3" fmla="*/ 236409 w 236409"/>
                <a:gd name="connsiteY3" fmla="*/ 89833 h 179666"/>
                <a:gd name="connsiteX4" fmla="*/ 146576 w 236409"/>
                <a:gd name="connsiteY4" fmla="*/ 179666 h 179666"/>
                <a:gd name="connsiteX5" fmla="*/ 146576 w 236409"/>
                <a:gd name="connsiteY5" fmla="*/ 143733 h 179666"/>
                <a:gd name="connsiteX6" fmla="*/ 0 w 236409"/>
                <a:gd name="connsiteY6" fmla="*/ 143733 h 179666"/>
                <a:gd name="connsiteX7" fmla="*/ 0 w 236409"/>
                <a:gd name="connsiteY7" fmla="*/ 35933 h 17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409" h="179666">
                  <a:moveTo>
                    <a:pt x="0" y="35933"/>
                  </a:moveTo>
                  <a:lnTo>
                    <a:pt x="146576" y="35933"/>
                  </a:lnTo>
                  <a:lnTo>
                    <a:pt x="146576" y="0"/>
                  </a:lnTo>
                  <a:lnTo>
                    <a:pt x="236409" y="89833"/>
                  </a:lnTo>
                  <a:lnTo>
                    <a:pt x="146576" y="179666"/>
                  </a:lnTo>
                  <a:lnTo>
                    <a:pt x="146576" y="143733"/>
                  </a:lnTo>
                  <a:lnTo>
                    <a:pt x="0" y="143733"/>
                  </a:lnTo>
                  <a:lnTo>
                    <a:pt x="0" y="35933"/>
                  </a:lnTo>
                  <a:close/>
                </a:path>
              </a:pathLst>
            </a:custGeom>
            <a:solidFill>
              <a:schemeClr val="bg1"/>
            </a:solidFill>
            <a:ln>
              <a:solidFill>
                <a:schemeClr val="bg1"/>
              </a:solidFill>
            </a:ln>
          </p:spPr>
          <p:style>
            <a:lnRef idx="0">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0" tIns="35933" rIns="53899" bIns="35932" numCol="1" spcCol="1270" anchor="ctr" anchorCtr="0">
              <a:noAutofit/>
            </a:bodyPr>
            <a:lstStyle/>
            <a:p>
              <a:pPr lvl="0" algn="ctr" defTabSz="177800">
                <a:lnSpc>
                  <a:spcPct val="90000"/>
                </a:lnSpc>
                <a:spcBef>
                  <a:spcPct val="0"/>
                </a:spcBef>
                <a:spcAft>
                  <a:spcPct val="35000"/>
                </a:spcAft>
              </a:pPr>
              <a:endParaRPr lang="en-US" sz="400" kern="1200"/>
            </a:p>
          </p:txBody>
        </p:sp>
        <p:sp>
          <p:nvSpPr>
            <p:cNvPr id="12" name="Freeform 11"/>
            <p:cNvSpPr/>
            <p:nvPr/>
          </p:nvSpPr>
          <p:spPr>
            <a:xfrm>
              <a:off x="5427248" y="1256575"/>
              <a:ext cx="1263036" cy="1275708"/>
            </a:xfrm>
            <a:custGeom>
              <a:avLst/>
              <a:gdLst>
                <a:gd name="connsiteX0" fmla="*/ 0 w 1263036"/>
                <a:gd name="connsiteY0" fmla="*/ 126304 h 2189128"/>
                <a:gd name="connsiteX1" fmla="*/ 126304 w 1263036"/>
                <a:gd name="connsiteY1" fmla="*/ 0 h 2189128"/>
                <a:gd name="connsiteX2" fmla="*/ 1136732 w 1263036"/>
                <a:gd name="connsiteY2" fmla="*/ 0 h 2189128"/>
                <a:gd name="connsiteX3" fmla="*/ 1263036 w 1263036"/>
                <a:gd name="connsiteY3" fmla="*/ 126304 h 2189128"/>
                <a:gd name="connsiteX4" fmla="*/ 1263036 w 1263036"/>
                <a:gd name="connsiteY4" fmla="*/ 2062824 h 2189128"/>
                <a:gd name="connsiteX5" fmla="*/ 1136732 w 1263036"/>
                <a:gd name="connsiteY5" fmla="*/ 2189128 h 2189128"/>
                <a:gd name="connsiteX6" fmla="*/ 126304 w 1263036"/>
                <a:gd name="connsiteY6" fmla="*/ 2189128 h 2189128"/>
                <a:gd name="connsiteX7" fmla="*/ 0 w 1263036"/>
                <a:gd name="connsiteY7" fmla="*/ 2062824 h 2189128"/>
                <a:gd name="connsiteX8" fmla="*/ 0 w 1263036"/>
                <a:gd name="connsiteY8" fmla="*/ 126304 h 218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036" h="2189128">
                  <a:moveTo>
                    <a:pt x="0" y="126304"/>
                  </a:moveTo>
                  <a:cubicBezTo>
                    <a:pt x="0" y="56548"/>
                    <a:pt x="56548" y="0"/>
                    <a:pt x="126304" y="0"/>
                  </a:cubicBezTo>
                  <a:lnTo>
                    <a:pt x="1136732" y="0"/>
                  </a:lnTo>
                  <a:cubicBezTo>
                    <a:pt x="1206488" y="0"/>
                    <a:pt x="1263036" y="56548"/>
                    <a:pt x="1263036" y="126304"/>
                  </a:cubicBezTo>
                  <a:lnTo>
                    <a:pt x="1263036" y="2062824"/>
                  </a:lnTo>
                  <a:cubicBezTo>
                    <a:pt x="1263036" y="2132580"/>
                    <a:pt x="1206488" y="2189128"/>
                    <a:pt x="1136732" y="2189128"/>
                  </a:cubicBezTo>
                  <a:lnTo>
                    <a:pt x="126304" y="2189128"/>
                  </a:lnTo>
                  <a:cubicBezTo>
                    <a:pt x="56548" y="2189128"/>
                    <a:pt x="0" y="2132580"/>
                    <a:pt x="0" y="2062824"/>
                  </a:cubicBezTo>
                  <a:lnTo>
                    <a:pt x="0" y="126304"/>
                  </a:lnTo>
                  <a:close/>
                </a:path>
              </a:pathLst>
            </a:cu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5">
                <a:hueOff val="-3676672"/>
                <a:satOff val="-5114"/>
                <a:lumOff val="-1961"/>
                <a:alphaOff val="0"/>
              </a:schemeClr>
            </a:effectRef>
            <a:fontRef idx="minor">
              <a:schemeClr val="lt1"/>
            </a:fontRef>
          </p:style>
          <p:txBody>
            <a:bodyPr spcFirstLastPara="0" vert="horz" wrap="square" lIns="99568" tIns="99568" rIns="99568" bIns="783050" numCol="1" spcCol="1270" anchor="t" anchorCtr="0">
              <a:noAutofit/>
            </a:bodyPr>
            <a:lstStyle/>
            <a:p>
              <a:pPr lvl="0" algn="l" defTabSz="622300">
                <a:lnSpc>
                  <a:spcPct val="90000"/>
                </a:lnSpc>
                <a:spcBef>
                  <a:spcPct val="0"/>
                </a:spcBef>
                <a:spcAft>
                  <a:spcPct val="35000"/>
                </a:spcAft>
              </a:pPr>
              <a:r>
                <a:rPr lang="en-US" sz="2000" kern="1200" dirty="0" smtClean="0">
                  <a:solidFill>
                    <a:schemeClr val="tx1"/>
                  </a:solidFill>
                </a:rPr>
                <a:t>Operation</a:t>
              </a:r>
              <a:endParaRPr lang="en-US" sz="2000" kern="1200" dirty="0">
                <a:solidFill>
                  <a:schemeClr val="tx1"/>
                </a:solidFill>
              </a:endParaRPr>
            </a:p>
          </p:txBody>
        </p:sp>
        <p:sp>
          <p:nvSpPr>
            <p:cNvPr id="13" name="Freeform 12"/>
            <p:cNvSpPr/>
            <p:nvPr/>
          </p:nvSpPr>
          <p:spPr>
            <a:xfrm>
              <a:off x="5574933" y="2159099"/>
              <a:ext cx="1387861" cy="2063098"/>
            </a:xfrm>
            <a:custGeom>
              <a:avLst/>
              <a:gdLst>
                <a:gd name="connsiteX0" fmla="*/ 0 w 1263036"/>
                <a:gd name="connsiteY0" fmla="*/ 126304 h 4268570"/>
                <a:gd name="connsiteX1" fmla="*/ 126304 w 1263036"/>
                <a:gd name="connsiteY1" fmla="*/ 0 h 4268570"/>
                <a:gd name="connsiteX2" fmla="*/ 1136732 w 1263036"/>
                <a:gd name="connsiteY2" fmla="*/ 0 h 4268570"/>
                <a:gd name="connsiteX3" fmla="*/ 1263036 w 1263036"/>
                <a:gd name="connsiteY3" fmla="*/ 126304 h 4268570"/>
                <a:gd name="connsiteX4" fmla="*/ 1263036 w 1263036"/>
                <a:gd name="connsiteY4" fmla="*/ 4142266 h 4268570"/>
                <a:gd name="connsiteX5" fmla="*/ 1136732 w 1263036"/>
                <a:gd name="connsiteY5" fmla="*/ 4268570 h 4268570"/>
                <a:gd name="connsiteX6" fmla="*/ 126304 w 1263036"/>
                <a:gd name="connsiteY6" fmla="*/ 4268570 h 4268570"/>
                <a:gd name="connsiteX7" fmla="*/ 0 w 1263036"/>
                <a:gd name="connsiteY7" fmla="*/ 4142266 h 4268570"/>
                <a:gd name="connsiteX8" fmla="*/ 0 w 1263036"/>
                <a:gd name="connsiteY8" fmla="*/ 126304 h 426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036" h="4268570">
                  <a:moveTo>
                    <a:pt x="0" y="126304"/>
                  </a:moveTo>
                  <a:cubicBezTo>
                    <a:pt x="0" y="56548"/>
                    <a:pt x="56548" y="0"/>
                    <a:pt x="126304" y="0"/>
                  </a:cubicBezTo>
                  <a:lnTo>
                    <a:pt x="1136732" y="0"/>
                  </a:lnTo>
                  <a:cubicBezTo>
                    <a:pt x="1206488" y="0"/>
                    <a:pt x="1263036" y="56548"/>
                    <a:pt x="1263036" y="126304"/>
                  </a:cubicBezTo>
                  <a:lnTo>
                    <a:pt x="1263036" y="4142266"/>
                  </a:lnTo>
                  <a:cubicBezTo>
                    <a:pt x="1263036" y="4212022"/>
                    <a:pt x="1206488" y="4268570"/>
                    <a:pt x="1136732" y="4268570"/>
                  </a:cubicBezTo>
                  <a:lnTo>
                    <a:pt x="126304" y="4268570"/>
                  </a:lnTo>
                  <a:cubicBezTo>
                    <a:pt x="56548" y="4268570"/>
                    <a:pt x="0" y="4212022"/>
                    <a:pt x="0" y="4142266"/>
                  </a:cubicBezTo>
                  <a:lnTo>
                    <a:pt x="0" y="126304"/>
                  </a:lnTo>
                  <a:close/>
                </a:path>
              </a:pathLst>
            </a:custGeom>
          </p:spPr>
          <p:style>
            <a:lnRef idx="2">
              <a:schemeClr val="accent5">
                <a:hueOff val="-3676672"/>
                <a:satOff val="-5114"/>
                <a:lumOff val="-196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6561" tIns="136561" rIns="136561" bIns="136561"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Capital-Intensive</a:t>
              </a:r>
              <a:endParaRPr lang="en-US" sz="1400" kern="1200" dirty="0"/>
            </a:p>
            <a:p>
              <a:pPr marL="114300" lvl="1" indent="-114300" algn="l" defTabSz="622300">
                <a:lnSpc>
                  <a:spcPct val="90000"/>
                </a:lnSpc>
                <a:spcBef>
                  <a:spcPct val="0"/>
                </a:spcBef>
                <a:spcAft>
                  <a:spcPct val="15000"/>
                </a:spcAft>
                <a:buChar char="••"/>
              </a:pPr>
              <a:r>
                <a:rPr lang="en-US" sz="1400" kern="1200" dirty="0" smtClean="0"/>
                <a:t>Resource-Related</a:t>
              </a:r>
              <a:endParaRPr lang="en-US" sz="1400" kern="1200" dirty="0"/>
            </a:p>
          </p:txBody>
        </p:sp>
        <p:sp>
          <p:nvSpPr>
            <p:cNvPr id="14" name="Freeform 13"/>
            <p:cNvSpPr/>
            <p:nvPr/>
          </p:nvSpPr>
          <p:spPr>
            <a:xfrm rot="21279981">
              <a:off x="6799149" y="1816459"/>
              <a:ext cx="232867" cy="179666"/>
            </a:xfrm>
            <a:custGeom>
              <a:avLst/>
              <a:gdLst>
                <a:gd name="connsiteX0" fmla="*/ 0 w 232867"/>
                <a:gd name="connsiteY0" fmla="*/ 35933 h 179666"/>
                <a:gd name="connsiteX1" fmla="*/ 143034 w 232867"/>
                <a:gd name="connsiteY1" fmla="*/ 35933 h 179666"/>
                <a:gd name="connsiteX2" fmla="*/ 143034 w 232867"/>
                <a:gd name="connsiteY2" fmla="*/ 0 h 179666"/>
                <a:gd name="connsiteX3" fmla="*/ 232867 w 232867"/>
                <a:gd name="connsiteY3" fmla="*/ 89833 h 179666"/>
                <a:gd name="connsiteX4" fmla="*/ 143034 w 232867"/>
                <a:gd name="connsiteY4" fmla="*/ 179666 h 179666"/>
                <a:gd name="connsiteX5" fmla="*/ 143034 w 232867"/>
                <a:gd name="connsiteY5" fmla="*/ 143733 h 179666"/>
                <a:gd name="connsiteX6" fmla="*/ 0 w 232867"/>
                <a:gd name="connsiteY6" fmla="*/ 143733 h 179666"/>
                <a:gd name="connsiteX7" fmla="*/ 0 w 232867"/>
                <a:gd name="connsiteY7" fmla="*/ 35933 h 17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867" h="179666">
                  <a:moveTo>
                    <a:pt x="0" y="35933"/>
                  </a:moveTo>
                  <a:lnTo>
                    <a:pt x="143034" y="35933"/>
                  </a:lnTo>
                  <a:lnTo>
                    <a:pt x="143034" y="0"/>
                  </a:lnTo>
                  <a:lnTo>
                    <a:pt x="232867" y="89833"/>
                  </a:lnTo>
                  <a:lnTo>
                    <a:pt x="143034" y="179666"/>
                  </a:lnTo>
                  <a:lnTo>
                    <a:pt x="143034" y="143733"/>
                  </a:lnTo>
                  <a:lnTo>
                    <a:pt x="0" y="143733"/>
                  </a:lnTo>
                  <a:lnTo>
                    <a:pt x="0" y="35933"/>
                  </a:lnTo>
                  <a:close/>
                </a:path>
              </a:pathLst>
            </a:custGeom>
            <a:solidFill>
              <a:schemeClr val="bg1"/>
            </a:solidFill>
            <a:ln>
              <a:solidFill>
                <a:schemeClr val="bg1"/>
              </a:solidFill>
            </a:ln>
          </p:spPr>
          <p:style>
            <a:lnRef idx="0">
              <a:scrgbClr r="0" g="0" b="0"/>
            </a:lnRef>
            <a:fillRef idx="1">
              <a:scrgbClr r="0" g="0" b="0"/>
            </a:fillRef>
            <a:effectRef idx="0">
              <a:schemeClr val="accent5">
                <a:hueOff val="-7353344"/>
                <a:satOff val="-10228"/>
                <a:lumOff val="-3922"/>
                <a:alphaOff val="0"/>
              </a:schemeClr>
            </a:effectRef>
            <a:fontRef idx="minor">
              <a:schemeClr val="lt1"/>
            </a:fontRef>
          </p:style>
          <p:txBody>
            <a:bodyPr spcFirstLastPara="0" vert="horz" wrap="square" lIns="0" tIns="35932" rIns="53899" bIns="35933" numCol="1" spcCol="1270" anchor="ctr" anchorCtr="0">
              <a:noAutofit/>
            </a:bodyPr>
            <a:lstStyle/>
            <a:p>
              <a:pPr lvl="0" algn="ctr" defTabSz="177800">
                <a:lnSpc>
                  <a:spcPct val="90000"/>
                </a:lnSpc>
                <a:spcBef>
                  <a:spcPct val="0"/>
                </a:spcBef>
                <a:spcAft>
                  <a:spcPct val="35000"/>
                </a:spcAft>
              </a:pPr>
              <a:endParaRPr lang="en-US" sz="400" kern="1200"/>
            </a:p>
          </p:txBody>
        </p:sp>
        <p:sp>
          <p:nvSpPr>
            <p:cNvPr id="15" name="Freeform 14"/>
            <p:cNvSpPr/>
            <p:nvPr/>
          </p:nvSpPr>
          <p:spPr>
            <a:xfrm>
              <a:off x="7071342" y="1280301"/>
              <a:ext cx="1263036" cy="1251982"/>
            </a:xfrm>
            <a:custGeom>
              <a:avLst/>
              <a:gdLst>
                <a:gd name="connsiteX0" fmla="*/ 0 w 1263036"/>
                <a:gd name="connsiteY0" fmla="*/ 125198 h 1251982"/>
                <a:gd name="connsiteX1" fmla="*/ 125198 w 1263036"/>
                <a:gd name="connsiteY1" fmla="*/ 0 h 1251982"/>
                <a:gd name="connsiteX2" fmla="*/ 1137838 w 1263036"/>
                <a:gd name="connsiteY2" fmla="*/ 0 h 1251982"/>
                <a:gd name="connsiteX3" fmla="*/ 1263036 w 1263036"/>
                <a:gd name="connsiteY3" fmla="*/ 125198 h 1251982"/>
                <a:gd name="connsiteX4" fmla="*/ 1263036 w 1263036"/>
                <a:gd name="connsiteY4" fmla="*/ 1126784 h 1251982"/>
                <a:gd name="connsiteX5" fmla="*/ 1137838 w 1263036"/>
                <a:gd name="connsiteY5" fmla="*/ 1251982 h 1251982"/>
                <a:gd name="connsiteX6" fmla="*/ 125198 w 1263036"/>
                <a:gd name="connsiteY6" fmla="*/ 1251982 h 1251982"/>
                <a:gd name="connsiteX7" fmla="*/ 0 w 1263036"/>
                <a:gd name="connsiteY7" fmla="*/ 1126784 h 1251982"/>
                <a:gd name="connsiteX8" fmla="*/ 0 w 1263036"/>
                <a:gd name="connsiteY8" fmla="*/ 125198 h 125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036" h="1251982">
                  <a:moveTo>
                    <a:pt x="0" y="125198"/>
                  </a:moveTo>
                  <a:cubicBezTo>
                    <a:pt x="0" y="56053"/>
                    <a:pt x="56053" y="0"/>
                    <a:pt x="125198" y="0"/>
                  </a:cubicBezTo>
                  <a:lnTo>
                    <a:pt x="1137838" y="0"/>
                  </a:lnTo>
                  <a:cubicBezTo>
                    <a:pt x="1206983" y="0"/>
                    <a:pt x="1263036" y="56053"/>
                    <a:pt x="1263036" y="125198"/>
                  </a:cubicBezTo>
                  <a:lnTo>
                    <a:pt x="1263036" y="1126784"/>
                  </a:lnTo>
                  <a:cubicBezTo>
                    <a:pt x="1263036" y="1195929"/>
                    <a:pt x="1206983" y="1251982"/>
                    <a:pt x="1137838" y="1251982"/>
                  </a:cubicBezTo>
                  <a:lnTo>
                    <a:pt x="125198" y="1251982"/>
                  </a:lnTo>
                  <a:cubicBezTo>
                    <a:pt x="56053" y="1251982"/>
                    <a:pt x="0" y="1195929"/>
                    <a:pt x="0" y="1126784"/>
                  </a:cubicBezTo>
                  <a:lnTo>
                    <a:pt x="0" y="125198"/>
                  </a:lnTo>
                  <a:close/>
                </a:path>
              </a:pathLst>
            </a:custGeom>
            <a:solidFill>
              <a:schemeClr val="accent5">
                <a:lumMod val="40000"/>
                <a:lumOff val="60000"/>
              </a:schemeClr>
            </a:solidFill>
          </p:spPr>
          <p:style>
            <a:lnRef idx="2">
              <a:schemeClr val="lt1">
                <a:hueOff val="0"/>
                <a:satOff val="0"/>
                <a:lumOff val="0"/>
                <a:alphaOff val="0"/>
              </a:schemeClr>
            </a:lnRef>
            <a:fillRef idx="1">
              <a:scrgbClr r="0" g="0" b="0"/>
            </a:fillRef>
            <a:effectRef idx="0">
              <a:schemeClr val="accent5">
                <a:hueOff val="-7353344"/>
                <a:satOff val="-10228"/>
                <a:lumOff val="-3922"/>
                <a:alphaOff val="0"/>
              </a:schemeClr>
            </a:effectRef>
            <a:fontRef idx="minor">
              <a:schemeClr val="lt1"/>
            </a:fontRef>
          </p:style>
          <p:txBody>
            <a:bodyPr spcFirstLastPara="0" vert="horz" wrap="square" lIns="99568" tIns="99568" rIns="99568" bIns="800108" numCol="1" spcCol="1270" anchor="t" anchorCtr="0">
              <a:noAutofit/>
            </a:bodyPr>
            <a:lstStyle/>
            <a:p>
              <a:pPr lvl="0" algn="l" defTabSz="622300">
                <a:lnSpc>
                  <a:spcPct val="90000"/>
                </a:lnSpc>
                <a:spcBef>
                  <a:spcPct val="0"/>
                </a:spcBef>
                <a:spcAft>
                  <a:spcPct val="35000"/>
                </a:spcAft>
              </a:pPr>
              <a:r>
                <a:rPr lang="en-US" sz="2000" kern="1200" dirty="0" smtClean="0">
                  <a:solidFill>
                    <a:schemeClr val="tx1"/>
                  </a:solidFill>
                </a:rPr>
                <a:t>Industry</a:t>
              </a:r>
              <a:endParaRPr lang="en-US" sz="2000" kern="1200" dirty="0">
                <a:solidFill>
                  <a:schemeClr val="tx1"/>
                </a:solidFill>
              </a:endParaRPr>
            </a:p>
          </p:txBody>
        </p:sp>
        <p:sp>
          <p:nvSpPr>
            <p:cNvPr id="16" name="Freeform 15"/>
            <p:cNvSpPr/>
            <p:nvPr/>
          </p:nvSpPr>
          <p:spPr>
            <a:xfrm>
              <a:off x="7219027" y="2159098"/>
              <a:ext cx="1387861" cy="2063098"/>
            </a:xfrm>
            <a:custGeom>
              <a:avLst/>
              <a:gdLst>
                <a:gd name="connsiteX0" fmla="*/ 0 w 1263036"/>
                <a:gd name="connsiteY0" fmla="*/ 126304 h 4268570"/>
                <a:gd name="connsiteX1" fmla="*/ 126304 w 1263036"/>
                <a:gd name="connsiteY1" fmla="*/ 0 h 4268570"/>
                <a:gd name="connsiteX2" fmla="*/ 1136732 w 1263036"/>
                <a:gd name="connsiteY2" fmla="*/ 0 h 4268570"/>
                <a:gd name="connsiteX3" fmla="*/ 1263036 w 1263036"/>
                <a:gd name="connsiteY3" fmla="*/ 126304 h 4268570"/>
                <a:gd name="connsiteX4" fmla="*/ 1263036 w 1263036"/>
                <a:gd name="connsiteY4" fmla="*/ 4142266 h 4268570"/>
                <a:gd name="connsiteX5" fmla="*/ 1136732 w 1263036"/>
                <a:gd name="connsiteY5" fmla="*/ 4268570 h 4268570"/>
                <a:gd name="connsiteX6" fmla="*/ 126304 w 1263036"/>
                <a:gd name="connsiteY6" fmla="*/ 4268570 h 4268570"/>
                <a:gd name="connsiteX7" fmla="*/ 0 w 1263036"/>
                <a:gd name="connsiteY7" fmla="*/ 4142266 h 4268570"/>
                <a:gd name="connsiteX8" fmla="*/ 0 w 1263036"/>
                <a:gd name="connsiteY8" fmla="*/ 126304 h 426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036" h="4268570">
                  <a:moveTo>
                    <a:pt x="0" y="126304"/>
                  </a:moveTo>
                  <a:cubicBezTo>
                    <a:pt x="0" y="56548"/>
                    <a:pt x="56548" y="0"/>
                    <a:pt x="126304" y="0"/>
                  </a:cubicBezTo>
                  <a:lnTo>
                    <a:pt x="1136732" y="0"/>
                  </a:lnTo>
                  <a:cubicBezTo>
                    <a:pt x="1206488" y="0"/>
                    <a:pt x="1263036" y="56548"/>
                    <a:pt x="1263036" y="126304"/>
                  </a:cubicBezTo>
                  <a:lnTo>
                    <a:pt x="1263036" y="4142266"/>
                  </a:lnTo>
                  <a:cubicBezTo>
                    <a:pt x="1263036" y="4212022"/>
                    <a:pt x="1206488" y="4268570"/>
                    <a:pt x="1136732" y="4268570"/>
                  </a:cubicBezTo>
                  <a:lnTo>
                    <a:pt x="126304" y="4268570"/>
                  </a:lnTo>
                  <a:cubicBezTo>
                    <a:pt x="56548" y="4268570"/>
                    <a:pt x="0" y="4212022"/>
                    <a:pt x="0" y="4142266"/>
                  </a:cubicBezTo>
                  <a:lnTo>
                    <a:pt x="0" y="126304"/>
                  </a:lnTo>
                  <a:close/>
                </a:path>
              </a:pathLst>
            </a:custGeom>
          </p:spPr>
          <p:style>
            <a:lnRef idx="2">
              <a:schemeClr val="accent5">
                <a:hueOff val="-7353344"/>
                <a:satOff val="-10228"/>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6561" tIns="136561" rIns="136561" bIns="136561"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Land-Intensive</a:t>
              </a:r>
              <a:endParaRPr lang="en-US" sz="1400" kern="1200" dirty="0"/>
            </a:p>
            <a:p>
              <a:pPr marL="114300" lvl="1" indent="-114300" algn="l" defTabSz="622300">
                <a:lnSpc>
                  <a:spcPct val="90000"/>
                </a:lnSpc>
                <a:spcBef>
                  <a:spcPct val="0"/>
                </a:spcBef>
                <a:spcAft>
                  <a:spcPct val="15000"/>
                </a:spcAft>
                <a:buChar char="••"/>
              </a:pPr>
              <a:r>
                <a:rPr lang="en-US" sz="1400" kern="1200" dirty="0" smtClean="0"/>
                <a:t>Labor-Intensive</a:t>
              </a:r>
              <a:endParaRPr lang="en-US" sz="1400" kern="1200" dirty="0"/>
            </a:p>
          </p:txBody>
        </p:sp>
      </p:grpSp>
      <p:sp>
        <p:nvSpPr>
          <p:cNvPr id="5" name="Text Box 2"/>
          <p:cNvSpPr txBox="1">
            <a:spLocks noGrp="1" noChangeArrowheads="1"/>
          </p:cNvSpPr>
          <p:nvPr>
            <p:ph type="title"/>
          </p:nvPr>
        </p:nvSpPr>
        <p:spPr bwMode="auto">
          <a:prstGeom prst="rect">
            <a:avLst/>
          </a:prstGeom>
          <a:solidFill>
            <a:schemeClr val="accent5"/>
          </a:solidFill>
          <a:ln w="9525">
            <a:solidFill>
              <a:schemeClr val="accent5"/>
            </a:solid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b="1" dirty="0" smtClean="0">
                <a:solidFill>
                  <a:srgbClr val="FFFFFF"/>
                </a:solidFill>
                <a:effectLst/>
                <a:latin typeface="Copperplate Light SSi" panose="020B0500000000000000" pitchFamily="34" charset="0"/>
                <a:ea typeface="Calibri" panose="020F0502020204030204" pitchFamily="34" charset="0"/>
                <a:cs typeface="Times New Roman" panose="02020603050405020304" pitchFamily="18" charset="0"/>
              </a:rPr>
              <a:t>SCREENING</a:t>
            </a:r>
            <a:br>
              <a:rPr lang="en-US" b="1" dirty="0" smtClean="0">
                <a:solidFill>
                  <a:srgbClr val="FFFFFF"/>
                </a:solidFill>
                <a:effectLst/>
                <a:latin typeface="Copperplate Light SSi" panose="020B0500000000000000" pitchFamily="34" charset="0"/>
                <a:ea typeface="Calibri" panose="020F0502020204030204" pitchFamily="34" charset="0"/>
                <a:cs typeface="Times New Roman" panose="02020603050405020304" pitchFamily="18" charset="0"/>
              </a:rPr>
            </a:br>
            <a:r>
              <a:rPr lang="en-US" b="1" dirty="0" smtClean="0">
                <a:solidFill>
                  <a:srgbClr val="FFFFFF"/>
                </a:solidFill>
                <a:latin typeface="Copperplate Light SSi" panose="020B0500000000000000" pitchFamily="34" charset="0"/>
                <a:ea typeface="Calibri" panose="020F0502020204030204" pitchFamily="34" charset="0"/>
                <a:cs typeface="Times New Roman" panose="02020603050405020304" pitchFamily="18" charset="0"/>
              </a:rPr>
              <a:t>Green Resources Tanzania</a:t>
            </a:r>
            <a:endParaRPr lang="en-US" dirty="0">
              <a:effectLst/>
              <a:latin typeface="Copperplate Light SSi" panose="020B0500000000000000" pitchFamily="34" charset="0"/>
              <a:ea typeface="Calibri" panose="020F0502020204030204" pitchFamily="34" charset="0"/>
              <a:cs typeface="Times New Roman" panose="02020603050405020304" pitchFamily="18" charset="0"/>
            </a:endParaRPr>
          </a:p>
        </p:txBody>
      </p:sp>
      <p:graphicFrame>
        <p:nvGraphicFramePr>
          <p:cNvPr id="9" name="Diagram 8"/>
          <p:cNvGraphicFramePr/>
          <p:nvPr>
            <p:extLst>
              <p:ext uri="{D42A27DB-BD31-4B8C-83A1-F6EECF244321}">
                <p14:modId xmlns:p14="http://schemas.microsoft.com/office/powerpoint/2010/main" val="2341588921"/>
              </p:ext>
            </p:extLst>
          </p:nvPr>
        </p:nvGraphicFramePr>
        <p:xfrm>
          <a:off x="628650" y="1825625"/>
          <a:ext cx="2993091" cy="4918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30101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59582" y="2704886"/>
            <a:ext cx="4892866" cy="2965622"/>
            <a:chOff x="3714022" y="1256575"/>
            <a:chExt cx="4892866" cy="2965622"/>
          </a:xfrm>
        </p:grpSpPr>
        <p:sp>
          <p:nvSpPr>
            <p:cNvPr id="3" name="Freeform 2"/>
            <p:cNvSpPr/>
            <p:nvPr/>
          </p:nvSpPr>
          <p:spPr>
            <a:xfrm>
              <a:off x="3714022" y="1280301"/>
              <a:ext cx="1263036" cy="1251982"/>
            </a:xfrm>
            <a:custGeom>
              <a:avLst/>
              <a:gdLst>
                <a:gd name="connsiteX0" fmla="*/ 0 w 1263036"/>
                <a:gd name="connsiteY0" fmla="*/ 125198 h 1251982"/>
                <a:gd name="connsiteX1" fmla="*/ 125198 w 1263036"/>
                <a:gd name="connsiteY1" fmla="*/ 0 h 1251982"/>
                <a:gd name="connsiteX2" fmla="*/ 1137838 w 1263036"/>
                <a:gd name="connsiteY2" fmla="*/ 0 h 1251982"/>
                <a:gd name="connsiteX3" fmla="*/ 1263036 w 1263036"/>
                <a:gd name="connsiteY3" fmla="*/ 125198 h 1251982"/>
                <a:gd name="connsiteX4" fmla="*/ 1263036 w 1263036"/>
                <a:gd name="connsiteY4" fmla="*/ 1126784 h 1251982"/>
                <a:gd name="connsiteX5" fmla="*/ 1137838 w 1263036"/>
                <a:gd name="connsiteY5" fmla="*/ 1251982 h 1251982"/>
                <a:gd name="connsiteX6" fmla="*/ 125198 w 1263036"/>
                <a:gd name="connsiteY6" fmla="*/ 1251982 h 1251982"/>
                <a:gd name="connsiteX7" fmla="*/ 0 w 1263036"/>
                <a:gd name="connsiteY7" fmla="*/ 1126784 h 1251982"/>
                <a:gd name="connsiteX8" fmla="*/ 0 w 1263036"/>
                <a:gd name="connsiteY8" fmla="*/ 125198 h 125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036" h="1251982">
                  <a:moveTo>
                    <a:pt x="0" y="125198"/>
                  </a:moveTo>
                  <a:cubicBezTo>
                    <a:pt x="0" y="56053"/>
                    <a:pt x="56053" y="0"/>
                    <a:pt x="125198" y="0"/>
                  </a:cubicBezTo>
                  <a:lnTo>
                    <a:pt x="1137838" y="0"/>
                  </a:lnTo>
                  <a:cubicBezTo>
                    <a:pt x="1206983" y="0"/>
                    <a:pt x="1263036" y="56053"/>
                    <a:pt x="1263036" y="125198"/>
                  </a:cubicBezTo>
                  <a:lnTo>
                    <a:pt x="1263036" y="1126784"/>
                  </a:lnTo>
                  <a:cubicBezTo>
                    <a:pt x="1263036" y="1195929"/>
                    <a:pt x="1206983" y="1251982"/>
                    <a:pt x="1137838" y="1251982"/>
                  </a:cubicBezTo>
                  <a:lnTo>
                    <a:pt x="125198" y="1251982"/>
                  </a:lnTo>
                  <a:cubicBezTo>
                    <a:pt x="56053" y="1251982"/>
                    <a:pt x="0" y="1195929"/>
                    <a:pt x="0" y="1126784"/>
                  </a:cubicBezTo>
                  <a:lnTo>
                    <a:pt x="0" y="125198"/>
                  </a:lnTo>
                  <a:close/>
                </a:path>
              </a:pathLst>
            </a:cu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99568" tIns="99568" rIns="99568" bIns="800108" numCol="1" spcCol="1270" anchor="t" anchorCtr="0">
              <a:noAutofit/>
            </a:bodyPr>
            <a:lstStyle/>
            <a:p>
              <a:pPr lvl="0" algn="l" defTabSz="622300">
                <a:lnSpc>
                  <a:spcPct val="90000"/>
                </a:lnSpc>
                <a:spcBef>
                  <a:spcPct val="0"/>
                </a:spcBef>
                <a:spcAft>
                  <a:spcPct val="35000"/>
                </a:spcAft>
              </a:pPr>
              <a:r>
                <a:rPr lang="en-US" sz="2000" kern="1200" dirty="0" smtClean="0">
                  <a:solidFill>
                    <a:schemeClr val="tx1"/>
                  </a:solidFill>
                </a:rPr>
                <a:t>Context	</a:t>
              </a:r>
              <a:endParaRPr lang="en-US" sz="2000" kern="1200" dirty="0">
                <a:solidFill>
                  <a:schemeClr val="tx1"/>
                </a:solidFill>
              </a:endParaRPr>
            </a:p>
          </p:txBody>
        </p:sp>
        <p:sp>
          <p:nvSpPr>
            <p:cNvPr id="10" name="Freeform 9"/>
            <p:cNvSpPr/>
            <p:nvPr/>
          </p:nvSpPr>
          <p:spPr>
            <a:xfrm>
              <a:off x="3868175" y="2159098"/>
              <a:ext cx="1387861" cy="2063097"/>
            </a:xfrm>
            <a:custGeom>
              <a:avLst/>
              <a:gdLst>
                <a:gd name="connsiteX0" fmla="*/ 0 w 1263036"/>
                <a:gd name="connsiteY0" fmla="*/ 126304 h 4351338"/>
                <a:gd name="connsiteX1" fmla="*/ 126304 w 1263036"/>
                <a:gd name="connsiteY1" fmla="*/ 0 h 4351338"/>
                <a:gd name="connsiteX2" fmla="*/ 1136732 w 1263036"/>
                <a:gd name="connsiteY2" fmla="*/ 0 h 4351338"/>
                <a:gd name="connsiteX3" fmla="*/ 1263036 w 1263036"/>
                <a:gd name="connsiteY3" fmla="*/ 126304 h 4351338"/>
                <a:gd name="connsiteX4" fmla="*/ 1263036 w 1263036"/>
                <a:gd name="connsiteY4" fmla="*/ 4225034 h 4351338"/>
                <a:gd name="connsiteX5" fmla="*/ 1136732 w 1263036"/>
                <a:gd name="connsiteY5" fmla="*/ 4351338 h 4351338"/>
                <a:gd name="connsiteX6" fmla="*/ 126304 w 1263036"/>
                <a:gd name="connsiteY6" fmla="*/ 4351338 h 4351338"/>
                <a:gd name="connsiteX7" fmla="*/ 0 w 1263036"/>
                <a:gd name="connsiteY7" fmla="*/ 4225034 h 4351338"/>
                <a:gd name="connsiteX8" fmla="*/ 0 w 1263036"/>
                <a:gd name="connsiteY8" fmla="*/ 126304 h 435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036" h="4351338">
                  <a:moveTo>
                    <a:pt x="0" y="126304"/>
                  </a:moveTo>
                  <a:cubicBezTo>
                    <a:pt x="0" y="56548"/>
                    <a:pt x="56548" y="0"/>
                    <a:pt x="126304" y="0"/>
                  </a:cubicBezTo>
                  <a:lnTo>
                    <a:pt x="1136732" y="0"/>
                  </a:lnTo>
                  <a:cubicBezTo>
                    <a:pt x="1206488" y="0"/>
                    <a:pt x="1263036" y="56548"/>
                    <a:pt x="1263036" y="126304"/>
                  </a:cubicBezTo>
                  <a:lnTo>
                    <a:pt x="1263036" y="4225034"/>
                  </a:lnTo>
                  <a:cubicBezTo>
                    <a:pt x="1263036" y="4294790"/>
                    <a:pt x="1206488" y="4351338"/>
                    <a:pt x="1136732" y="4351338"/>
                  </a:cubicBezTo>
                  <a:lnTo>
                    <a:pt x="126304" y="4351338"/>
                  </a:lnTo>
                  <a:cubicBezTo>
                    <a:pt x="56548" y="4351338"/>
                    <a:pt x="0" y="4294790"/>
                    <a:pt x="0" y="4225034"/>
                  </a:cubicBezTo>
                  <a:lnTo>
                    <a:pt x="0" y="126304"/>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6561" tIns="136561" rIns="136561" bIns="136561"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solidFill>
                    <a:schemeClr val="tx1"/>
                  </a:solidFill>
                </a:rPr>
                <a:t>Conflict/ Post-Conflict</a:t>
              </a:r>
              <a:endParaRPr lang="en-US" sz="1400" kern="1200" dirty="0">
                <a:solidFill>
                  <a:schemeClr val="tx1"/>
                </a:solidFill>
              </a:endParaRPr>
            </a:p>
            <a:p>
              <a:pPr marL="114300" lvl="1" indent="-114300" algn="l" defTabSz="622300">
                <a:lnSpc>
                  <a:spcPct val="90000"/>
                </a:lnSpc>
                <a:spcBef>
                  <a:spcPct val="0"/>
                </a:spcBef>
                <a:spcAft>
                  <a:spcPct val="15000"/>
                </a:spcAft>
                <a:buChar char="••"/>
              </a:pPr>
              <a:r>
                <a:rPr lang="en-US" sz="1400" kern="1200" dirty="0" smtClean="0"/>
                <a:t>Weak Governance</a:t>
              </a:r>
              <a:endParaRPr lang="en-US" sz="1400" kern="1200" dirty="0"/>
            </a:p>
            <a:p>
              <a:pPr marL="114300" lvl="1" indent="-114300" algn="l" defTabSz="622300">
                <a:lnSpc>
                  <a:spcPct val="90000"/>
                </a:lnSpc>
                <a:spcBef>
                  <a:spcPct val="0"/>
                </a:spcBef>
                <a:spcAft>
                  <a:spcPct val="15000"/>
                </a:spcAft>
                <a:buChar char="••"/>
              </a:pPr>
              <a:r>
                <a:rPr lang="en-US" sz="1400" kern="1200" dirty="0" smtClean="0"/>
                <a:t>Low Income</a:t>
              </a:r>
              <a:endParaRPr lang="en-US" sz="1400" kern="1200" dirty="0"/>
            </a:p>
            <a:p>
              <a:pPr marL="114300" lvl="1" indent="-114300" algn="l" defTabSz="622300">
                <a:lnSpc>
                  <a:spcPct val="90000"/>
                </a:lnSpc>
                <a:spcBef>
                  <a:spcPct val="0"/>
                </a:spcBef>
                <a:spcAft>
                  <a:spcPct val="15000"/>
                </a:spcAft>
                <a:buChar char="••"/>
              </a:pPr>
              <a:r>
                <a:rPr lang="en-US" sz="1400" kern="1200" dirty="0" smtClean="0">
                  <a:solidFill>
                    <a:schemeClr val="bg1">
                      <a:lumMod val="75000"/>
                    </a:schemeClr>
                  </a:solidFill>
                </a:rPr>
                <a:t>Indigenous/ Marginalized Populations</a:t>
              </a:r>
              <a:endParaRPr lang="en-US" sz="1400" kern="1200" dirty="0">
                <a:solidFill>
                  <a:schemeClr val="bg1">
                    <a:lumMod val="75000"/>
                  </a:schemeClr>
                </a:solidFill>
              </a:endParaRPr>
            </a:p>
          </p:txBody>
        </p:sp>
        <p:sp>
          <p:nvSpPr>
            <p:cNvPr id="11" name="Freeform 10"/>
            <p:cNvSpPr/>
            <p:nvPr/>
          </p:nvSpPr>
          <p:spPr>
            <a:xfrm rot="360149">
              <a:off x="5093893" y="1807426"/>
              <a:ext cx="236409" cy="179666"/>
            </a:xfrm>
            <a:custGeom>
              <a:avLst/>
              <a:gdLst>
                <a:gd name="connsiteX0" fmla="*/ 0 w 236409"/>
                <a:gd name="connsiteY0" fmla="*/ 35933 h 179666"/>
                <a:gd name="connsiteX1" fmla="*/ 146576 w 236409"/>
                <a:gd name="connsiteY1" fmla="*/ 35933 h 179666"/>
                <a:gd name="connsiteX2" fmla="*/ 146576 w 236409"/>
                <a:gd name="connsiteY2" fmla="*/ 0 h 179666"/>
                <a:gd name="connsiteX3" fmla="*/ 236409 w 236409"/>
                <a:gd name="connsiteY3" fmla="*/ 89833 h 179666"/>
                <a:gd name="connsiteX4" fmla="*/ 146576 w 236409"/>
                <a:gd name="connsiteY4" fmla="*/ 179666 h 179666"/>
                <a:gd name="connsiteX5" fmla="*/ 146576 w 236409"/>
                <a:gd name="connsiteY5" fmla="*/ 143733 h 179666"/>
                <a:gd name="connsiteX6" fmla="*/ 0 w 236409"/>
                <a:gd name="connsiteY6" fmla="*/ 143733 h 179666"/>
                <a:gd name="connsiteX7" fmla="*/ 0 w 236409"/>
                <a:gd name="connsiteY7" fmla="*/ 35933 h 17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409" h="179666">
                  <a:moveTo>
                    <a:pt x="0" y="35933"/>
                  </a:moveTo>
                  <a:lnTo>
                    <a:pt x="146576" y="35933"/>
                  </a:lnTo>
                  <a:lnTo>
                    <a:pt x="146576" y="0"/>
                  </a:lnTo>
                  <a:lnTo>
                    <a:pt x="236409" y="89833"/>
                  </a:lnTo>
                  <a:lnTo>
                    <a:pt x="146576" y="179666"/>
                  </a:lnTo>
                  <a:lnTo>
                    <a:pt x="146576" y="143733"/>
                  </a:lnTo>
                  <a:lnTo>
                    <a:pt x="0" y="143733"/>
                  </a:lnTo>
                  <a:lnTo>
                    <a:pt x="0" y="35933"/>
                  </a:lnTo>
                  <a:close/>
                </a:path>
              </a:pathLst>
            </a:custGeom>
            <a:solidFill>
              <a:schemeClr val="bg1"/>
            </a:solidFill>
            <a:ln>
              <a:solidFill>
                <a:schemeClr val="bg1"/>
              </a:solidFill>
            </a:ln>
          </p:spPr>
          <p:style>
            <a:lnRef idx="0">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0" tIns="35933" rIns="53899" bIns="35932" numCol="1" spcCol="1270" anchor="ctr" anchorCtr="0">
              <a:noAutofit/>
            </a:bodyPr>
            <a:lstStyle/>
            <a:p>
              <a:pPr lvl="0" algn="ctr" defTabSz="177800">
                <a:lnSpc>
                  <a:spcPct val="90000"/>
                </a:lnSpc>
                <a:spcBef>
                  <a:spcPct val="0"/>
                </a:spcBef>
                <a:spcAft>
                  <a:spcPct val="35000"/>
                </a:spcAft>
              </a:pPr>
              <a:endParaRPr lang="en-US" sz="400" kern="1200"/>
            </a:p>
          </p:txBody>
        </p:sp>
        <p:sp>
          <p:nvSpPr>
            <p:cNvPr id="12" name="Freeform 11"/>
            <p:cNvSpPr/>
            <p:nvPr/>
          </p:nvSpPr>
          <p:spPr>
            <a:xfrm>
              <a:off x="5427248" y="1256575"/>
              <a:ext cx="1263036" cy="1275708"/>
            </a:xfrm>
            <a:custGeom>
              <a:avLst/>
              <a:gdLst>
                <a:gd name="connsiteX0" fmla="*/ 0 w 1263036"/>
                <a:gd name="connsiteY0" fmla="*/ 126304 h 2189128"/>
                <a:gd name="connsiteX1" fmla="*/ 126304 w 1263036"/>
                <a:gd name="connsiteY1" fmla="*/ 0 h 2189128"/>
                <a:gd name="connsiteX2" fmla="*/ 1136732 w 1263036"/>
                <a:gd name="connsiteY2" fmla="*/ 0 h 2189128"/>
                <a:gd name="connsiteX3" fmla="*/ 1263036 w 1263036"/>
                <a:gd name="connsiteY3" fmla="*/ 126304 h 2189128"/>
                <a:gd name="connsiteX4" fmla="*/ 1263036 w 1263036"/>
                <a:gd name="connsiteY4" fmla="*/ 2062824 h 2189128"/>
                <a:gd name="connsiteX5" fmla="*/ 1136732 w 1263036"/>
                <a:gd name="connsiteY5" fmla="*/ 2189128 h 2189128"/>
                <a:gd name="connsiteX6" fmla="*/ 126304 w 1263036"/>
                <a:gd name="connsiteY6" fmla="*/ 2189128 h 2189128"/>
                <a:gd name="connsiteX7" fmla="*/ 0 w 1263036"/>
                <a:gd name="connsiteY7" fmla="*/ 2062824 h 2189128"/>
                <a:gd name="connsiteX8" fmla="*/ 0 w 1263036"/>
                <a:gd name="connsiteY8" fmla="*/ 126304 h 218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036" h="2189128">
                  <a:moveTo>
                    <a:pt x="0" y="126304"/>
                  </a:moveTo>
                  <a:cubicBezTo>
                    <a:pt x="0" y="56548"/>
                    <a:pt x="56548" y="0"/>
                    <a:pt x="126304" y="0"/>
                  </a:cubicBezTo>
                  <a:lnTo>
                    <a:pt x="1136732" y="0"/>
                  </a:lnTo>
                  <a:cubicBezTo>
                    <a:pt x="1206488" y="0"/>
                    <a:pt x="1263036" y="56548"/>
                    <a:pt x="1263036" y="126304"/>
                  </a:cubicBezTo>
                  <a:lnTo>
                    <a:pt x="1263036" y="2062824"/>
                  </a:lnTo>
                  <a:cubicBezTo>
                    <a:pt x="1263036" y="2132580"/>
                    <a:pt x="1206488" y="2189128"/>
                    <a:pt x="1136732" y="2189128"/>
                  </a:cubicBezTo>
                  <a:lnTo>
                    <a:pt x="126304" y="2189128"/>
                  </a:lnTo>
                  <a:cubicBezTo>
                    <a:pt x="56548" y="2189128"/>
                    <a:pt x="0" y="2132580"/>
                    <a:pt x="0" y="2062824"/>
                  </a:cubicBezTo>
                  <a:lnTo>
                    <a:pt x="0" y="126304"/>
                  </a:lnTo>
                  <a:close/>
                </a:path>
              </a:pathLst>
            </a:cu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5">
                <a:hueOff val="-3676672"/>
                <a:satOff val="-5114"/>
                <a:lumOff val="-1961"/>
                <a:alphaOff val="0"/>
              </a:schemeClr>
            </a:effectRef>
            <a:fontRef idx="minor">
              <a:schemeClr val="lt1"/>
            </a:fontRef>
          </p:style>
          <p:txBody>
            <a:bodyPr spcFirstLastPara="0" vert="horz" wrap="square" lIns="99568" tIns="99568" rIns="99568" bIns="783050" numCol="1" spcCol="1270" anchor="t" anchorCtr="0">
              <a:noAutofit/>
            </a:bodyPr>
            <a:lstStyle/>
            <a:p>
              <a:pPr lvl="0" algn="l" defTabSz="622300">
                <a:lnSpc>
                  <a:spcPct val="90000"/>
                </a:lnSpc>
                <a:spcBef>
                  <a:spcPct val="0"/>
                </a:spcBef>
                <a:spcAft>
                  <a:spcPct val="35000"/>
                </a:spcAft>
              </a:pPr>
              <a:r>
                <a:rPr lang="en-US" sz="2000" kern="1200" dirty="0" smtClean="0">
                  <a:solidFill>
                    <a:schemeClr val="tx1"/>
                  </a:solidFill>
                </a:rPr>
                <a:t>Operation</a:t>
              </a:r>
              <a:endParaRPr lang="en-US" sz="2000" kern="1200" dirty="0">
                <a:solidFill>
                  <a:schemeClr val="tx1"/>
                </a:solidFill>
              </a:endParaRPr>
            </a:p>
          </p:txBody>
        </p:sp>
        <p:sp>
          <p:nvSpPr>
            <p:cNvPr id="13" name="Freeform 12"/>
            <p:cNvSpPr/>
            <p:nvPr/>
          </p:nvSpPr>
          <p:spPr>
            <a:xfrm>
              <a:off x="5574933" y="2159099"/>
              <a:ext cx="1387861" cy="2063098"/>
            </a:xfrm>
            <a:custGeom>
              <a:avLst/>
              <a:gdLst>
                <a:gd name="connsiteX0" fmla="*/ 0 w 1263036"/>
                <a:gd name="connsiteY0" fmla="*/ 126304 h 4268570"/>
                <a:gd name="connsiteX1" fmla="*/ 126304 w 1263036"/>
                <a:gd name="connsiteY1" fmla="*/ 0 h 4268570"/>
                <a:gd name="connsiteX2" fmla="*/ 1136732 w 1263036"/>
                <a:gd name="connsiteY2" fmla="*/ 0 h 4268570"/>
                <a:gd name="connsiteX3" fmla="*/ 1263036 w 1263036"/>
                <a:gd name="connsiteY3" fmla="*/ 126304 h 4268570"/>
                <a:gd name="connsiteX4" fmla="*/ 1263036 w 1263036"/>
                <a:gd name="connsiteY4" fmla="*/ 4142266 h 4268570"/>
                <a:gd name="connsiteX5" fmla="*/ 1136732 w 1263036"/>
                <a:gd name="connsiteY5" fmla="*/ 4268570 h 4268570"/>
                <a:gd name="connsiteX6" fmla="*/ 126304 w 1263036"/>
                <a:gd name="connsiteY6" fmla="*/ 4268570 h 4268570"/>
                <a:gd name="connsiteX7" fmla="*/ 0 w 1263036"/>
                <a:gd name="connsiteY7" fmla="*/ 4142266 h 4268570"/>
                <a:gd name="connsiteX8" fmla="*/ 0 w 1263036"/>
                <a:gd name="connsiteY8" fmla="*/ 126304 h 426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036" h="4268570">
                  <a:moveTo>
                    <a:pt x="0" y="126304"/>
                  </a:moveTo>
                  <a:cubicBezTo>
                    <a:pt x="0" y="56548"/>
                    <a:pt x="56548" y="0"/>
                    <a:pt x="126304" y="0"/>
                  </a:cubicBezTo>
                  <a:lnTo>
                    <a:pt x="1136732" y="0"/>
                  </a:lnTo>
                  <a:cubicBezTo>
                    <a:pt x="1206488" y="0"/>
                    <a:pt x="1263036" y="56548"/>
                    <a:pt x="1263036" y="126304"/>
                  </a:cubicBezTo>
                  <a:lnTo>
                    <a:pt x="1263036" y="4142266"/>
                  </a:lnTo>
                  <a:cubicBezTo>
                    <a:pt x="1263036" y="4212022"/>
                    <a:pt x="1206488" y="4268570"/>
                    <a:pt x="1136732" y="4268570"/>
                  </a:cubicBezTo>
                  <a:lnTo>
                    <a:pt x="126304" y="4268570"/>
                  </a:lnTo>
                  <a:cubicBezTo>
                    <a:pt x="56548" y="4268570"/>
                    <a:pt x="0" y="4212022"/>
                    <a:pt x="0" y="4142266"/>
                  </a:cubicBezTo>
                  <a:lnTo>
                    <a:pt x="0" y="126304"/>
                  </a:lnTo>
                  <a:close/>
                </a:path>
              </a:pathLst>
            </a:custGeom>
          </p:spPr>
          <p:style>
            <a:lnRef idx="2">
              <a:schemeClr val="accent5">
                <a:hueOff val="-3676672"/>
                <a:satOff val="-5114"/>
                <a:lumOff val="-196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6561" tIns="136561" rIns="136561" bIns="136561"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Capital-Intensive</a:t>
              </a:r>
              <a:endParaRPr lang="en-US" sz="1400" kern="1200" dirty="0"/>
            </a:p>
            <a:p>
              <a:pPr marL="114300" lvl="1" indent="-114300" algn="l" defTabSz="622300">
                <a:lnSpc>
                  <a:spcPct val="90000"/>
                </a:lnSpc>
                <a:spcBef>
                  <a:spcPct val="0"/>
                </a:spcBef>
                <a:spcAft>
                  <a:spcPct val="15000"/>
                </a:spcAft>
                <a:buChar char="••"/>
              </a:pPr>
              <a:r>
                <a:rPr lang="en-US" sz="1400" kern="1200" dirty="0" smtClean="0"/>
                <a:t>Resource-Related</a:t>
              </a:r>
              <a:endParaRPr lang="en-US" sz="1400" kern="1200" dirty="0"/>
            </a:p>
          </p:txBody>
        </p:sp>
        <p:sp>
          <p:nvSpPr>
            <p:cNvPr id="14" name="Freeform 13"/>
            <p:cNvSpPr/>
            <p:nvPr/>
          </p:nvSpPr>
          <p:spPr>
            <a:xfrm rot="21279981">
              <a:off x="6799149" y="1816459"/>
              <a:ext cx="232867" cy="179666"/>
            </a:xfrm>
            <a:custGeom>
              <a:avLst/>
              <a:gdLst>
                <a:gd name="connsiteX0" fmla="*/ 0 w 232867"/>
                <a:gd name="connsiteY0" fmla="*/ 35933 h 179666"/>
                <a:gd name="connsiteX1" fmla="*/ 143034 w 232867"/>
                <a:gd name="connsiteY1" fmla="*/ 35933 h 179666"/>
                <a:gd name="connsiteX2" fmla="*/ 143034 w 232867"/>
                <a:gd name="connsiteY2" fmla="*/ 0 h 179666"/>
                <a:gd name="connsiteX3" fmla="*/ 232867 w 232867"/>
                <a:gd name="connsiteY3" fmla="*/ 89833 h 179666"/>
                <a:gd name="connsiteX4" fmla="*/ 143034 w 232867"/>
                <a:gd name="connsiteY4" fmla="*/ 179666 h 179666"/>
                <a:gd name="connsiteX5" fmla="*/ 143034 w 232867"/>
                <a:gd name="connsiteY5" fmla="*/ 143733 h 179666"/>
                <a:gd name="connsiteX6" fmla="*/ 0 w 232867"/>
                <a:gd name="connsiteY6" fmla="*/ 143733 h 179666"/>
                <a:gd name="connsiteX7" fmla="*/ 0 w 232867"/>
                <a:gd name="connsiteY7" fmla="*/ 35933 h 17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867" h="179666">
                  <a:moveTo>
                    <a:pt x="0" y="35933"/>
                  </a:moveTo>
                  <a:lnTo>
                    <a:pt x="143034" y="35933"/>
                  </a:lnTo>
                  <a:lnTo>
                    <a:pt x="143034" y="0"/>
                  </a:lnTo>
                  <a:lnTo>
                    <a:pt x="232867" y="89833"/>
                  </a:lnTo>
                  <a:lnTo>
                    <a:pt x="143034" y="179666"/>
                  </a:lnTo>
                  <a:lnTo>
                    <a:pt x="143034" y="143733"/>
                  </a:lnTo>
                  <a:lnTo>
                    <a:pt x="0" y="143733"/>
                  </a:lnTo>
                  <a:lnTo>
                    <a:pt x="0" y="35933"/>
                  </a:lnTo>
                  <a:close/>
                </a:path>
              </a:pathLst>
            </a:custGeom>
            <a:solidFill>
              <a:schemeClr val="bg1"/>
            </a:solidFill>
            <a:ln>
              <a:solidFill>
                <a:schemeClr val="bg1"/>
              </a:solidFill>
            </a:ln>
          </p:spPr>
          <p:style>
            <a:lnRef idx="0">
              <a:scrgbClr r="0" g="0" b="0"/>
            </a:lnRef>
            <a:fillRef idx="1">
              <a:scrgbClr r="0" g="0" b="0"/>
            </a:fillRef>
            <a:effectRef idx="0">
              <a:schemeClr val="accent5">
                <a:hueOff val="-7353344"/>
                <a:satOff val="-10228"/>
                <a:lumOff val="-3922"/>
                <a:alphaOff val="0"/>
              </a:schemeClr>
            </a:effectRef>
            <a:fontRef idx="minor">
              <a:schemeClr val="lt1"/>
            </a:fontRef>
          </p:style>
          <p:txBody>
            <a:bodyPr spcFirstLastPara="0" vert="horz" wrap="square" lIns="0" tIns="35932" rIns="53899" bIns="35933" numCol="1" spcCol="1270" anchor="ctr" anchorCtr="0">
              <a:noAutofit/>
            </a:bodyPr>
            <a:lstStyle/>
            <a:p>
              <a:pPr lvl="0" algn="ctr" defTabSz="177800">
                <a:lnSpc>
                  <a:spcPct val="90000"/>
                </a:lnSpc>
                <a:spcBef>
                  <a:spcPct val="0"/>
                </a:spcBef>
                <a:spcAft>
                  <a:spcPct val="35000"/>
                </a:spcAft>
              </a:pPr>
              <a:endParaRPr lang="en-US" sz="400" kern="1200"/>
            </a:p>
          </p:txBody>
        </p:sp>
        <p:sp>
          <p:nvSpPr>
            <p:cNvPr id="15" name="Freeform 14"/>
            <p:cNvSpPr/>
            <p:nvPr/>
          </p:nvSpPr>
          <p:spPr>
            <a:xfrm>
              <a:off x="7071342" y="1280301"/>
              <a:ext cx="1263036" cy="1251982"/>
            </a:xfrm>
            <a:custGeom>
              <a:avLst/>
              <a:gdLst>
                <a:gd name="connsiteX0" fmla="*/ 0 w 1263036"/>
                <a:gd name="connsiteY0" fmla="*/ 125198 h 1251982"/>
                <a:gd name="connsiteX1" fmla="*/ 125198 w 1263036"/>
                <a:gd name="connsiteY1" fmla="*/ 0 h 1251982"/>
                <a:gd name="connsiteX2" fmla="*/ 1137838 w 1263036"/>
                <a:gd name="connsiteY2" fmla="*/ 0 h 1251982"/>
                <a:gd name="connsiteX3" fmla="*/ 1263036 w 1263036"/>
                <a:gd name="connsiteY3" fmla="*/ 125198 h 1251982"/>
                <a:gd name="connsiteX4" fmla="*/ 1263036 w 1263036"/>
                <a:gd name="connsiteY4" fmla="*/ 1126784 h 1251982"/>
                <a:gd name="connsiteX5" fmla="*/ 1137838 w 1263036"/>
                <a:gd name="connsiteY5" fmla="*/ 1251982 h 1251982"/>
                <a:gd name="connsiteX6" fmla="*/ 125198 w 1263036"/>
                <a:gd name="connsiteY6" fmla="*/ 1251982 h 1251982"/>
                <a:gd name="connsiteX7" fmla="*/ 0 w 1263036"/>
                <a:gd name="connsiteY7" fmla="*/ 1126784 h 1251982"/>
                <a:gd name="connsiteX8" fmla="*/ 0 w 1263036"/>
                <a:gd name="connsiteY8" fmla="*/ 125198 h 125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036" h="1251982">
                  <a:moveTo>
                    <a:pt x="0" y="125198"/>
                  </a:moveTo>
                  <a:cubicBezTo>
                    <a:pt x="0" y="56053"/>
                    <a:pt x="56053" y="0"/>
                    <a:pt x="125198" y="0"/>
                  </a:cubicBezTo>
                  <a:lnTo>
                    <a:pt x="1137838" y="0"/>
                  </a:lnTo>
                  <a:cubicBezTo>
                    <a:pt x="1206983" y="0"/>
                    <a:pt x="1263036" y="56053"/>
                    <a:pt x="1263036" y="125198"/>
                  </a:cubicBezTo>
                  <a:lnTo>
                    <a:pt x="1263036" y="1126784"/>
                  </a:lnTo>
                  <a:cubicBezTo>
                    <a:pt x="1263036" y="1195929"/>
                    <a:pt x="1206983" y="1251982"/>
                    <a:pt x="1137838" y="1251982"/>
                  </a:cubicBezTo>
                  <a:lnTo>
                    <a:pt x="125198" y="1251982"/>
                  </a:lnTo>
                  <a:cubicBezTo>
                    <a:pt x="56053" y="1251982"/>
                    <a:pt x="0" y="1195929"/>
                    <a:pt x="0" y="1126784"/>
                  </a:cubicBezTo>
                  <a:lnTo>
                    <a:pt x="0" y="125198"/>
                  </a:lnTo>
                  <a:close/>
                </a:path>
              </a:pathLst>
            </a:custGeom>
            <a:solidFill>
              <a:schemeClr val="accent5">
                <a:lumMod val="40000"/>
                <a:lumOff val="60000"/>
              </a:schemeClr>
            </a:solidFill>
          </p:spPr>
          <p:style>
            <a:lnRef idx="2">
              <a:schemeClr val="lt1">
                <a:hueOff val="0"/>
                <a:satOff val="0"/>
                <a:lumOff val="0"/>
                <a:alphaOff val="0"/>
              </a:schemeClr>
            </a:lnRef>
            <a:fillRef idx="1">
              <a:scrgbClr r="0" g="0" b="0"/>
            </a:fillRef>
            <a:effectRef idx="0">
              <a:schemeClr val="accent5">
                <a:hueOff val="-7353344"/>
                <a:satOff val="-10228"/>
                <a:lumOff val="-3922"/>
                <a:alphaOff val="0"/>
              </a:schemeClr>
            </a:effectRef>
            <a:fontRef idx="minor">
              <a:schemeClr val="lt1"/>
            </a:fontRef>
          </p:style>
          <p:txBody>
            <a:bodyPr spcFirstLastPara="0" vert="horz" wrap="square" lIns="99568" tIns="99568" rIns="99568" bIns="800108" numCol="1" spcCol="1270" anchor="t" anchorCtr="0">
              <a:noAutofit/>
            </a:bodyPr>
            <a:lstStyle/>
            <a:p>
              <a:pPr lvl="0" algn="l" defTabSz="622300">
                <a:lnSpc>
                  <a:spcPct val="90000"/>
                </a:lnSpc>
                <a:spcBef>
                  <a:spcPct val="0"/>
                </a:spcBef>
                <a:spcAft>
                  <a:spcPct val="35000"/>
                </a:spcAft>
              </a:pPr>
              <a:r>
                <a:rPr lang="en-US" sz="2000" kern="1200" dirty="0" smtClean="0">
                  <a:solidFill>
                    <a:schemeClr val="tx1"/>
                  </a:solidFill>
                </a:rPr>
                <a:t>Industry</a:t>
              </a:r>
              <a:endParaRPr lang="en-US" sz="2000" kern="1200" dirty="0">
                <a:solidFill>
                  <a:schemeClr val="tx1"/>
                </a:solidFill>
              </a:endParaRPr>
            </a:p>
          </p:txBody>
        </p:sp>
        <p:sp>
          <p:nvSpPr>
            <p:cNvPr id="16" name="Freeform 15"/>
            <p:cNvSpPr/>
            <p:nvPr/>
          </p:nvSpPr>
          <p:spPr>
            <a:xfrm>
              <a:off x="7219027" y="2159098"/>
              <a:ext cx="1387861" cy="2063098"/>
            </a:xfrm>
            <a:custGeom>
              <a:avLst/>
              <a:gdLst>
                <a:gd name="connsiteX0" fmla="*/ 0 w 1263036"/>
                <a:gd name="connsiteY0" fmla="*/ 126304 h 4268570"/>
                <a:gd name="connsiteX1" fmla="*/ 126304 w 1263036"/>
                <a:gd name="connsiteY1" fmla="*/ 0 h 4268570"/>
                <a:gd name="connsiteX2" fmla="*/ 1136732 w 1263036"/>
                <a:gd name="connsiteY2" fmla="*/ 0 h 4268570"/>
                <a:gd name="connsiteX3" fmla="*/ 1263036 w 1263036"/>
                <a:gd name="connsiteY3" fmla="*/ 126304 h 4268570"/>
                <a:gd name="connsiteX4" fmla="*/ 1263036 w 1263036"/>
                <a:gd name="connsiteY4" fmla="*/ 4142266 h 4268570"/>
                <a:gd name="connsiteX5" fmla="*/ 1136732 w 1263036"/>
                <a:gd name="connsiteY5" fmla="*/ 4268570 h 4268570"/>
                <a:gd name="connsiteX6" fmla="*/ 126304 w 1263036"/>
                <a:gd name="connsiteY6" fmla="*/ 4268570 h 4268570"/>
                <a:gd name="connsiteX7" fmla="*/ 0 w 1263036"/>
                <a:gd name="connsiteY7" fmla="*/ 4142266 h 4268570"/>
                <a:gd name="connsiteX8" fmla="*/ 0 w 1263036"/>
                <a:gd name="connsiteY8" fmla="*/ 126304 h 426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036" h="4268570">
                  <a:moveTo>
                    <a:pt x="0" y="126304"/>
                  </a:moveTo>
                  <a:cubicBezTo>
                    <a:pt x="0" y="56548"/>
                    <a:pt x="56548" y="0"/>
                    <a:pt x="126304" y="0"/>
                  </a:cubicBezTo>
                  <a:lnTo>
                    <a:pt x="1136732" y="0"/>
                  </a:lnTo>
                  <a:cubicBezTo>
                    <a:pt x="1206488" y="0"/>
                    <a:pt x="1263036" y="56548"/>
                    <a:pt x="1263036" y="126304"/>
                  </a:cubicBezTo>
                  <a:lnTo>
                    <a:pt x="1263036" y="4142266"/>
                  </a:lnTo>
                  <a:cubicBezTo>
                    <a:pt x="1263036" y="4212022"/>
                    <a:pt x="1206488" y="4268570"/>
                    <a:pt x="1136732" y="4268570"/>
                  </a:cubicBezTo>
                  <a:lnTo>
                    <a:pt x="126304" y="4268570"/>
                  </a:lnTo>
                  <a:cubicBezTo>
                    <a:pt x="56548" y="4268570"/>
                    <a:pt x="0" y="4212022"/>
                    <a:pt x="0" y="4142266"/>
                  </a:cubicBezTo>
                  <a:lnTo>
                    <a:pt x="0" y="126304"/>
                  </a:lnTo>
                  <a:close/>
                </a:path>
              </a:pathLst>
            </a:custGeom>
          </p:spPr>
          <p:style>
            <a:lnRef idx="2">
              <a:schemeClr val="accent5">
                <a:hueOff val="-7353344"/>
                <a:satOff val="-10228"/>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6561" tIns="136561" rIns="136561" bIns="136561"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Land-Intensive</a:t>
              </a:r>
              <a:endParaRPr lang="en-US" sz="1400" kern="1200" dirty="0"/>
            </a:p>
            <a:p>
              <a:pPr marL="114300" lvl="1" indent="-114300" algn="l" defTabSz="622300">
                <a:lnSpc>
                  <a:spcPct val="90000"/>
                </a:lnSpc>
                <a:spcBef>
                  <a:spcPct val="0"/>
                </a:spcBef>
                <a:spcAft>
                  <a:spcPct val="15000"/>
                </a:spcAft>
                <a:buChar char="••"/>
              </a:pPr>
              <a:r>
                <a:rPr lang="en-US" sz="1400" kern="1200" dirty="0" smtClean="0"/>
                <a:t>Labor-Intensive</a:t>
              </a:r>
              <a:endParaRPr lang="en-US" sz="1400" kern="1200" dirty="0"/>
            </a:p>
          </p:txBody>
        </p:sp>
      </p:grpSp>
      <p:sp>
        <p:nvSpPr>
          <p:cNvPr id="5" name="Text Box 2"/>
          <p:cNvSpPr txBox="1">
            <a:spLocks noGrp="1" noChangeArrowheads="1"/>
          </p:cNvSpPr>
          <p:nvPr>
            <p:ph type="title"/>
          </p:nvPr>
        </p:nvSpPr>
        <p:spPr bwMode="auto">
          <a:prstGeom prst="rect">
            <a:avLst/>
          </a:prstGeom>
          <a:solidFill>
            <a:schemeClr val="accent5"/>
          </a:solidFill>
          <a:ln w="9525">
            <a:solidFill>
              <a:schemeClr val="accent5"/>
            </a:solid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b="1" dirty="0" smtClean="0">
                <a:solidFill>
                  <a:srgbClr val="FFFFFF"/>
                </a:solidFill>
                <a:effectLst/>
                <a:latin typeface="Copperplate Light SSi" panose="020B0500000000000000" pitchFamily="34" charset="0"/>
                <a:ea typeface="Calibri" panose="020F0502020204030204" pitchFamily="34" charset="0"/>
                <a:cs typeface="Times New Roman" panose="02020603050405020304" pitchFamily="18" charset="0"/>
              </a:rPr>
              <a:t>SCREENING</a:t>
            </a:r>
            <a:br>
              <a:rPr lang="en-US" b="1" dirty="0" smtClean="0">
                <a:solidFill>
                  <a:srgbClr val="FFFFFF"/>
                </a:solidFill>
                <a:effectLst/>
                <a:latin typeface="Copperplate Light SSi" panose="020B0500000000000000" pitchFamily="34" charset="0"/>
                <a:ea typeface="Calibri" panose="020F0502020204030204" pitchFamily="34" charset="0"/>
                <a:cs typeface="Times New Roman" panose="02020603050405020304" pitchFamily="18" charset="0"/>
              </a:rPr>
            </a:br>
            <a:r>
              <a:rPr lang="en-US" b="1" dirty="0" smtClean="0">
                <a:solidFill>
                  <a:srgbClr val="FFFFFF"/>
                </a:solidFill>
                <a:latin typeface="Copperplate Light SSi" panose="020B0500000000000000" pitchFamily="34" charset="0"/>
                <a:ea typeface="Calibri" panose="020F0502020204030204" pitchFamily="34" charset="0"/>
                <a:cs typeface="Times New Roman" panose="02020603050405020304" pitchFamily="18" charset="0"/>
              </a:rPr>
              <a:t>KLK Palm Oil Liberia</a:t>
            </a:r>
            <a:endParaRPr lang="en-US" dirty="0">
              <a:effectLst/>
              <a:latin typeface="Copperplate Light SSi" panose="020B0500000000000000" pitchFamily="34" charset="0"/>
              <a:ea typeface="Calibri" panose="020F0502020204030204" pitchFamily="34" charset="0"/>
              <a:cs typeface="Times New Roman" panose="02020603050405020304" pitchFamily="18" charset="0"/>
            </a:endParaRPr>
          </a:p>
        </p:txBody>
      </p:sp>
      <p:graphicFrame>
        <p:nvGraphicFramePr>
          <p:cNvPr id="9" name="Diagram 8"/>
          <p:cNvGraphicFramePr/>
          <p:nvPr>
            <p:extLst>
              <p:ext uri="{D42A27DB-BD31-4B8C-83A1-F6EECF244321}">
                <p14:modId xmlns:p14="http://schemas.microsoft.com/office/powerpoint/2010/main" val="1004475374"/>
              </p:ext>
            </p:extLst>
          </p:nvPr>
        </p:nvGraphicFramePr>
        <p:xfrm>
          <a:off x="628650" y="1825625"/>
          <a:ext cx="2993091" cy="4918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27426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59582" y="2704886"/>
            <a:ext cx="4892866" cy="2965622"/>
            <a:chOff x="3714022" y="1256575"/>
            <a:chExt cx="4892866" cy="2965622"/>
          </a:xfrm>
        </p:grpSpPr>
        <p:sp>
          <p:nvSpPr>
            <p:cNvPr id="3" name="Freeform 2"/>
            <p:cNvSpPr/>
            <p:nvPr/>
          </p:nvSpPr>
          <p:spPr>
            <a:xfrm>
              <a:off x="3714022" y="1280301"/>
              <a:ext cx="1263036" cy="1251982"/>
            </a:xfrm>
            <a:custGeom>
              <a:avLst/>
              <a:gdLst>
                <a:gd name="connsiteX0" fmla="*/ 0 w 1263036"/>
                <a:gd name="connsiteY0" fmla="*/ 125198 h 1251982"/>
                <a:gd name="connsiteX1" fmla="*/ 125198 w 1263036"/>
                <a:gd name="connsiteY1" fmla="*/ 0 h 1251982"/>
                <a:gd name="connsiteX2" fmla="*/ 1137838 w 1263036"/>
                <a:gd name="connsiteY2" fmla="*/ 0 h 1251982"/>
                <a:gd name="connsiteX3" fmla="*/ 1263036 w 1263036"/>
                <a:gd name="connsiteY3" fmla="*/ 125198 h 1251982"/>
                <a:gd name="connsiteX4" fmla="*/ 1263036 w 1263036"/>
                <a:gd name="connsiteY4" fmla="*/ 1126784 h 1251982"/>
                <a:gd name="connsiteX5" fmla="*/ 1137838 w 1263036"/>
                <a:gd name="connsiteY5" fmla="*/ 1251982 h 1251982"/>
                <a:gd name="connsiteX6" fmla="*/ 125198 w 1263036"/>
                <a:gd name="connsiteY6" fmla="*/ 1251982 h 1251982"/>
                <a:gd name="connsiteX7" fmla="*/ 0 w 1263036"/>
                <a:gd name="connsiteY7" fmla="*/ 1126784 h 1251982"/>
                <a:gd name="connsiteX8" fmla="*/ 0 w 1263036"/>
                <a:gd name="connsiteY8" fmla="*/ 125198 h 125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036" h="1251982">
                  <a:moveTo>
                    <a:pt x="0" y="125198"/>
                  </a:moveTo>
                  <a:cubicBezTo>
                    <a:pt x="0" y="56053"/>
                    <a:pt x="56053" y="0"/>
                    <a:pt x="125198" y="0"/>
                  </a:cubicBezTo>
                  <a:lnTo>
                    <a:pt x="1137838" y="0"/>
                  </a:lnTo>
                  <a:cubicBezTo>
                    <a:pt x="1206983" y="0"/>
                    <a:pt x="1263036" y="56053"/>
                    <a:pt x="1263036" y="125198"/>
                  </a:cubicBezTo>
                  <a:lnTo>
                    <a:pt x="1263036" y="1126784"/>
                  </a:lnTo>
                  <a:cubicBezTo>
                    <a:pt x="1263036" y="1195929"/>
                    <a:pt x="1206983" y="1251982"/>
                    <a:pt x="1137838" y="1251982"/>
                  </a:cubicBezTo>
                  <a:lnTo>
                    <a:pt x="125198" y="1251982"/>
                  </a:lnTo>
                  <a:cubicBezTo>
                    <a:pt x="56053" y="1251982"/>
                    <a:pt x="0" y="1195929"/>
                    <a:pt x="0" y="1126784"/>
                  </a:cubicBezTo>
                  <a:lnTo>
                    <a:pt x="0" y="125198"/>
                  </a:lnTo>
                  <a:close/>
                </a:path>
              </a:pathLst>
            </a:cu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99568" tIns="99568" rIns="99568" bIns="800108" numCol="1" spcCol="1270" anchor="t" anchorCtr="0">
              <a:noAutofit/>
            </a:bodyPr>
            <a:lstStyle/>
            <a:p>
              <a:pPr lvl="0" algn="l" defTabSz="622300">
                <a:lnSpc>
                  <a:spcPct val="90000"/>
                </a:lnSpc>
                <a:spcBef>
                  <a:spcPct val="0"/>
                </a:spcBef>
                <a:spcAft>
                  <a:spcPct val="35000"/>
                </a:spcAft>
              </a:pPr>
              <a:r>
                <a:rPr lang="en-US" sz="2000" kern="1200" dirty="0" smtClean="0">
                  <a:solidFill>
                    <a:schemeClr val="tx1"/>
                  </a:solidFill>
                </a:rPr>
                <a:t>Context	</a:t>
              </a:r>
              <a:endParaRPr lang="en-US" sz="2000" kern="1200" dirty="0">
                <a:solidFill>
                  <a:schemeClr val="tx1"/>
                </a:solidFill>
              </a:endParaRPr>
            </a:p>
          </p:txBody>
        </p:sp>
        <p:sp>
          <p:nvSpPr>
            <p:cNvPr id="10" name="Freeform 9"/>
            <p:cNvSpPr/>
            <p:nvPr/>
          </p:nvSpPr>
          <p:spPr>
            <a:xfrm>
              <a:off x="3876332" y="2159099"/>
              <a:ext cx="1387861" cy="2063097"/>
            </a:xfrm>
            <a:custGeom>
              <a:avLst/>
              <a:gdLst>
                <a:gd name="connsiteX0" fmla="*/ 0 w 1263036"/>
                <a:gd name="connsiteY0" fmla="*/ 126304 h 4351338"/>
                <a:gd name="connsiteX1" fmla="*/ 126304 w 1263036"/>
                <a:gd name="connsiteY1" fmla="*/ 0 h 4351338"/>
                <a:gd name="connsiteX2" fmla="*/ 1136732 w 1263036"/>
                <a:gd name="connsiteY2" fmla="*/ 0 h 4351338"/>
                <a:gd name="connsiteX3" fmla="*/ 1263036 w 1263036"/>
                <a:gd name="connsiteY3" fmla="*/ 126304 h 4351338"/>
                <a:gd name="connsiteX4" fmla="*/ 1263036 w 1263036"/>
                <a:gd name="connsiteY4" fmla="*/ 4225034 h 4351338"/>
                <a:gd name="connsiteX5" fmla="*/ 1136732 w 1263036"/>
                <a:gd name="connsiteY5" fmla="*/ 4351338 h 4351338"/>
                <a:gd name="connsiteX6" fmla="*/ 126304 w 1263036"/>
                <a:gd name="connsiteY6" fmla="*/ 4351338 h 4351338"/>
                <a:gd name="connsiteX7" fmla="*/ 0 w 1263036"/>
                <a:gd name="connsiteY7" fmla="*/ 4225034 h 4351338"/>
                <a:gd name="connsiteX8" fmla="*/ 0 w 1263036"/>
                <a:gd name="connsiteY8" fmla="*/ 126304 h 435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036" h="4351338">
                  <a:moveTo>
                    <a:pt x="0" y="126304"/>
                  </a:moveTo>
                  <a:cubicBezTo>
                    <a:pt x="0" y="56548"/>
                    <a:pt x="56548" y="0"/>
                    <a:pt x="126304" y="0"/>
                  </a:cubicBezTo>
                  <a:lnTo>
                    <a:pt x="1136732" y="0"/>
                  </a:lnTo>
                  <a:cubicBezTo>
                    <a:pt x="1206488" y="0"/>
                    <a:pt x="1263036" y="56548"/>
                    <a:pt x="1263036" y="126304"/>
                  </a:cubicBezTo>
                  <a:lnTo>
                    <a:pt x="1263036" y="4225034"/>
                  </a:lnTo>
                  <a:cubicBezTo>
                    <a:pt x="1263036" y="4294790"/>
                    <a:pt x="1206488" y="4351338"/>
                    <a:pt x="1136732" y="4351338"/>
                  </a:cubicBezTo>
                  <a:lnTo>
                    <a:pt x="126304" y="4351338"/>
                  </a:lnTo>
                  <a:cubicBezTo>
                    <a:pt x="56548" y="4351338"/>
                    <a:pt x="0" y="4294790"/>
                    <a:pt x="0" y="4225034"/>
                  </a:cubicBezTo>
                  <a:lnTo>
                    <a:pt x="0" y="126304"/>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6561" tIns="136561" rIns="136561" bIns="136561"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solidFill>
                    <a:schemeClr val="bg1">
                      <a:lumMod val="75000"/>
                    </a:schemeClr>
                  </a:solidFill>
                </a:rPr>
                <a:t>Conflict/ Post-Conflict</a:t>
              </a:r>
              <a:endParaRPr lang="en-US" sz="1400" kern="1200" dirty="0">
                <a:solidFill>
                  <a:schemeClr val="bg1">
                    <a:lumMod val="75000"/>
                  </a:schemeClr>
                </a:solidFill>
              </a:endParaRPr>
            </a:p>
            <a:p>
              <a:pPr marL="114300" lvl="1" indent="-114300" algn="l" defTabSz="622300">
                <a:lnSpc>
                  <a:spcPct val="90000"/>
                </a:lnSpc>
                <a:spcBef>
                  <a:spcPct val="0"/>
                </a:spcBef>
                <a:spcAft>
                  <a:spcPct val="15000"/>
                </a:spcAft>
                <a:buChar char="••"/>
              </a:pPr>
              <a:r>
                <a:rPr lang="en-US" sz="1400" kern="1200" dirty="0" smtClean="0">
                  <a:solidFill>
                    <a:schemeClr val="bg1">
                      <a:lumMod val="75000"/>
                    </a:schemeClr>
                  </a:solidFill>
                </a:rPr>
                <a:t>Weak Governance</a:t>
              </a:r>
              <a:endParaRPr lang="en-US" sz="1400" kern="1200" dirty="0">
                <a:solidFill>
                  <a:schemeClr val="bg1">
                    <a:lumMod val="75000"/>
                  </a:schemeClr>
                </a:solidFill>
              </a:endParaRPr>
            </a:p>
            <a:p>
              <a:pPr marL="114300" lvl="1" indent="-114300" algn="l" defTabSz="622300">
                <a:lnSpc>
                  <a:spcPct val="90000"/>
                </a:lnSpc>
                <a:spcBef>
                  <a:spcPct val="0"/>
                </a:spcBef>
                <a:spcAft>
                  <a:spcPct val="15000"/>
                </a:spcAft>
                <a:buChar char="••"/>
              </a:pPr>
              <a:r>
                <a:rPr lang="en-US" sz="1400" kern="1200" dirty="0" smtClean="0">
                  <a:solidFill>
                    <a:schemeClr val="bg1">
                      <a:lumMod val="75000"/>
                    </a:schemeClr>
                  </a:solidFill>
                </a:rPr>
                <a:t>Low Income</a:t>
              </a:r>
              <a:endParaRPr lang="en-US" sz="1400" kern="1200" dirty="0">
                <a:solidFill>
                  <a:schemeClr val="bg1">
                    <a:lumMod val="75000"/>
                  </a:schemeClr>
                </a:solidFill>
              </a:endParaRPr>
            </a:p>
            <a:p>
              <a:pPr marL="114300" lvl="1" indent="-114300" algn="l" defTabSz="622300">
                <a:lnSpc>
                  <a:spcPct val="90000"/>
                </a:lnSpc>
                <a:spcBef>
                  <a:spcPct val="0"/>
                </a:spcBef>
                <a:spcAft>
                  <a:spcPct val="15000"/>
                </a:spcAft>
                <a:buChar char="••"/>
              </a:pPr>
              <a:r>
                <a:rPr lang="en-US" sz="1400" kern="1200" dirty="0" smtClean="0">
                  <a:solidFill>
                    <a:schemeClr val="bg1">
                      <a:lumMod val="75000"/>
                    </a:schemeClr>
                  </a:solidFill>
                </a:rPr>
                <a:t>Indigenous/ Marginalized Populations</a:t>
              </a:r>
              <a:endParaRPr lang="en-US" sz="1400" kern="1200" dirty="0">
                <a:solidFill>
                  <a:schemeClr val="bg1">
                    <a:lumMod val="75000"/>
                  </a:schemeClr>
                </a:solidFill>
              </a:endParaRPr>
            </a:p>
          </p:txBody>
        </p:sp>
        <p:sp>
          <p:nvSpPr>
            <p:cNvPr id="11" name="Freeform 10"/>
            <p:cNvSpPr/>
            <p:nvPr/>
          </p:nvSpPr>
          <p:spPr>
            <a:xfrm rot="360149">
              <a:off x="5093893" y="1807426"/>
              <a:ext cx="236409" cy="179666"/>
            </a:xfrm>
            <a:custGeom>
              <a:avLst/>
              <a:gdLst>
                <a:gd name="connsiteX0" fmla="*/ 0 w 236409"/>
                <a:gd name="connsiteY0" fmla="*/ 35933 h 179666"/>
                <a:gd name="connsiteX1" fmla="*/ 146576 w 236409"/>
                <a:gd name="connsiteY1" fmla="*/ 35933 h 179666"/>
                <a:gd name="connsiteX2" fmla="*/ 146576 w 236409"/>
                <a:gd name="connsiteY2" fmla="*/ 0 h 179666"/>
                <a:gd name="connsiteX3" fmla="*/ 236409 w 236409"/>
                <a:gd name="connsiteY3" fmla="*/ 89833 h 179666"/>
                <a:gd name="connsiteX4" fmla="*/ 146576 w 236409"/>
                <a:gd name="connsiteY4" fmla="*/ 179666 h 179666"/>
                <a:gd name="connsiteX5" fmla="*/ 146576 w 236409"/>
                <a:gd name="connsiteY5" fmla="*/ 143733 h 179666"/>
                <a:gd name="connsiteX6" fmla="*/ 0 w 236409"/>
                <a:gd name="connsiteY6" fmla="*/ 143733 h 179666"/>
                <a:gd name="connsiteX7" fmla="*/ 0 w 236409"/>
                <a:gd name="connsiteY7" fmla="*/ 35933 h 17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409" h="179666">
                  <a:moveTo>
                    <a:pt x="0" y="35933"/>
                  </a:moveTo>
                  <a:lnTo>
                    <a:pt x="146576" y="35933"/>
                  </a:lnTo>
                  <a:lnTo>
                    <a:pt x="146576" y="0"/>
                  </a:lnTo>
                  <a:lnTo>
                    <a:pt x="236409" y="89833"/>
                  </a:lnTo>
                  <a:lnTo>
                    <a:pt x="146576" y="179666"/>
                  </a:lnTo>
                  <a:lnTo>
                    <a:pt x="146576" y="143733"/>
                  </a:lnTo>
                  <a:lnTo>
                    <a:pt x="0" y="143733"/>
                  </a:lnTo>
                  <a:lnTo>
                    <a:pt x="0" y="35933"/>
                  </a:lnTo>
                  <a:close/>
                </a:path>
              </a:pathLst>
            </a:custGeom>
            <a:solidFill>
              <a:schemeClr val="bg1"/>
            </a:solidFill>
            <a:ln>
              <a:solidFill>
                <a:schemeClr val="bg1"/>
              </a:solidFill>
            </a:ln>
          </p:spPr>
          <p:style>
            <a:lnRef idx="0">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0" tIns="35933" rIns="53899" bIns="35932" numCol="1" spcCol="1270" anchor="ctr" anchorCtr="0">
              <a:noAutofit/>
            </a:bodyPr>
            <a:lstStyle/>
            <a:p>
              <a:pPr lvl="0" algn="ctr" defTabSz="177800">
                <a:lnSpc>
                  <a:spcPct val="90000"/>
                </a:lnSpc>
                <a:spcBef>
                  <a:spcPct val="0"/>
                </a:spcBef>
                <a:spcAft>
                  <a:spcPct val="35000"/>
                </a:spcAft>
              </a:pPr>
              <a:endParaRPr lang="en-US" sz="400" kern="1200"/>
            </a:p>
          </p:txBody>
        </p:sp>
        <p:sp>
          <p:nvSpPr>
            <p:cNvPr id="12" name="Freeform 11"/>
            <p:cNvSpPr/>
            <p:nvPr/>
          </p:nvSpPr>
          <p:spPr>
            <a:xfrm>
              <a:off x="5427248" y="1256575"/>
              <a:ext cx="1263036" cy="1275708"/>
            </a:xfrm>
            <a:custGeom>
              <a:avLst/>
              <a:gdLst>
                <a:gd name="connsiteX0" fmla="*/ 0 w 1263036"/>
                <a:gd name="connsiteY0" fmla="*/ 126304 h 2189128"/>
                <a:gd name="connsiteX1" fmla="*/ 126304 w 1263036"/>
                <a:gd name="connsiteY1" fmla="*/ 0 h 2189128"/>
                <a:gd name="connsiteX2" fmla="*/ 1136732 w 1263036"/>
                <a:gd name="connsiteY2" fmla="*/ 0 h 2189128"/>
                <a:gd name="connsiteX3" fmla="*/ 1263036 w 1263036"/>
                <a:gd name="connsiteY3" fmla="*/ 126304 h 2189128"/>
                <a:gd name="connsiteX4" fmla="*/ 1263036 w 1263036"/>
                <a:gd name="connsiteY4" fmla="*/ 2062824 h 2189128"/>
                <a:gd name="connsiteX5" fmla="*/ 1136732 w 1263036"/>
                <a:gd name="connsiteY5" fmla="*/ 2189128 h 2189128"/>
                <a:gd name="connsiteX6" fmla="*/ 126304 w 1263036"/>
                <a:gd name="connsiteY6" fmla="*/ 2189128 h 2189128"/>
                <a:gd name="connsiteX7" fmla="*/ 0 w 1263036"/>
                <a:gd name="connsiteY7" fmla="*/ 2062824 h 2189128"/>
                <a:gd name="connsiteX8" fmla="*/ 0 w 1263036"/>
                <a:gd name="connsiteY8" fmla="*/ 126304 h 218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036" h="2189128">
                  <a:moveTo>
                    <a:pt x="0" y="126304"/>
                  </a:moveTo>
                  <a:cubicBezTo>
                    <a:pt x="0" y="56548"/>
                    <a:pt x="56548" y="0"/>
                    <a:pt x="126304" y="0"/>
                  </a:cubicBezTo>
                  <a:lnTo>
                    <a:pt x="1136732" y="0"/>
                  </a:lnTo>
                  <a:cubicBezTo>
                    <a:pt x="1206488" y="0"/>
                    <a:pt x="1263036" y="56548"/>
                    <a:pt x="1263036" y="126304"/>
                  </a:cubicBezTo>
                  <a:lnTo>
                    <a:pt x="1263036" y="2062824"/>
                  </a:lnTo>
                  <a:cubicBezTo>
                    <a:pt x="1263036" y="2132580"/>
                    <a:pt x="1206488" y="2189128"/>
                    <a:pt x="1136732" y="2189128"/>
                  </a:cubicBezTo>
                  <a:lnTo>
                    <a:pt x="126304" y="2189128"/>
                  </a:lnTo>
                  <a:cubicBezTo>
                    <a:pt x="56548" y="2189128"/>
                    <a:pt x="0" y="2132580"/>
                    <a:pt x="0" y="2062824"/>
                  </a:cubicBezTo>
                  <a:lnTo>
                    <a:pt x="0" y="126304"/>
                  </a:lnTo>
                  <a:close/>
                </a:path>
              </a:pathLst>
            </a:cu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5">
                <a:hueOff val="-3676672"/>
                <a:satOff val="-5114"/>
                <a:lumOff val="-1961"/>
                <a:alphaOff val="0"/>
              </a:schemeClr>
            </a:effectRef>
            <a:fontRef idx="minor">
              <a:schemeClr val="lt1"/>
            </a:fontRef>
          </p:style>
          <p:txBody>
            <a:bodyPr spcFirstLastPara="0" vert="horz" wrap="square" lIns="99568" tIns="99568" rIns="99568" bIns="783050" numCol="1" spcCol="1270" anchor="t" anchorCtr="0">
              <a:noAutofit/>
            </a:bodyPr>
            <a:lstStyle/>
            <a:p>
              <a:pPr lvl="0" algn="l" defTabSz="622300">
                <a:lnSpc>
                  <a:spcPct val="90000"/>
                </a:lnSpc>
                <a:spcBef>
                  <a:spcPct val="0"/>
                </a:spcBef>
                <a:spcAft>
                  <a:spcPct val="35000"/>
                </a:spcAft>
              </a:pPr>
              <a:r>
                <a:rPr lang="en-US" sz="2000" kern="1200" dirty="0" smtClean="0">
                  <a:solidFill>
                    <a:schemeClr val="tx1"/>
                  </a:solidFill>
                </a:rPr>
                <a:t>Operation</a:t>
              </a:r>
              <a:endParaRPr lang="en-US" sz="2000" kern="1200" dirty="0">
                <a:solidFill>
                  <a:schemeClr val="tx1"/>
                </a:solidFill>
              </a:endParaRPr>
            </a:p>
          </p:txBody>
        </p:sp>
        <p:sp>
          <p:nvSpPr>
            <p:cNvPr id="13" name="Freeform 12"/>
            <p:cNvSpPr/>
            <p:nvPr/>
          </p:nvSpPr>
          <p:spPr>
            <a:xfrm>
              <a:off x="5574933" y="2159099"/>
              <a:ext cx="1387861" cy="2063098"/>
            </a:xfrm>
            <a:custGeom>
              <a:avLst/>
              <a:gdLst>
                <a:gd name="connsiteX0" fmla="*/ 0 w 1263036"/>
                <a:gd name="connsiteY0" fmla="*/ 126304 h 4268570"/>
                <a:gd name="connsiteX1" fmla="*/ 126304 w 1263036"/>
                <a:gd name="connsiteY1" fmla="*/ 0 h 4268570"/>
                <a:gd name="connsiteX2" fmla="*/ 1136732 w 1263036"/>
                <a:gd name="connsiteY2" fmla="*/ 0 h 4268570"/>
                <a:gd name="connsiteX3" fmla="*/ 1263036 w 1263036"/>
                <a:gd name="connsiteY3" fmla="*/ 126304 h 4268570"/>
                <a:gd name="connsiteX4" fmla="*/ 1263036 w 1263036"/>
                <a:gd name="connsiteY4" fmla="*/ 4142266 h 4268570"/>
                <a:gd name="connsiteX5" fmla="*/ 1136732 w 1263036"/>
                <a:gd name="connsiteY5" fmla="*/ 4268570 h 4268570"/>
                <a:gd name="connsiteX6" fmla="*/ 126304 w 1263036"/>
                <a:gd name="connsiteY6" fmla="*/ 4268570 h 4268570"/>
                <a:gd name="connsiteX7" fmla="*/ 0 w 1263036"/>
                <a:gd name="connsiteY7" fmla="*/ 4142266 h 4268570"/>
                <a:gd name="connsiteX8" fmla="*/ 0 w 1263036"/>
                <a:gd name="connsiteY8" fmla="*/ 126304 h 426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036" h="4268570">
                  <a:moveTo>
                    <a:pt x="0" y="126304"/>
                  </a:moveTo>
                  <a:cubicBezTo>
                    <a:pt x="0" y="56548"/>
                    <a:pt x="56548" y="0"/>
                    <a:pt x="126304" y="0"/>
                  </a:cubicBezTo>
                  <a:lnTo>
                    <a:pt x="1136732" y="0"/>
                  </a:lnTo>
                  <a:cubicBezTo>
                    <a:pt x="1206488" y="0"/>
                    <a:pt x="1263036" y="56548"/>
                    <a:pt x="1263036" y="126304"/>
                  </a:cubicBezTo>
                  <a:lnTo>
                    <a:pt x="1263036" y="4142266"/>
                  </a:lnTo>
                  <a:cubicBezTo>
                    <a:pt x="1263036" y="4212022"/>
                    <a:pt x="1206488" y="4268570"/>
                    <a:pt x="1136732" y="4268570"/>
                  </a:cubicBezTo>
                  <a:lnTo>
                    <a:pt x="126304" y="4268570"/>
                  </a:lnTo>
                  <a:cubicBezTo>
                    <a:pt x="56548" y="4268570"/>
                    <a:pt x="0" y="4212022"/>
                    <a:pt x="0" y="4142266"/>
                  </a:cubicBezTo>
                  <a:lnTo>
                    <a:pt x="0" y="126304"/>
                  </a:lnTo>
                  <a:close/>
                </a:path>
              </a:pathLst>
            </a:custGeom>
          </p:spPr>
          <p:style>
            <a:lnRef idx="2">
              <a:schemeClr val="accent5">
                <a:hueOff val="-3676672"/>
                <a:satOff val="-5114"/>
                <a:lumOff val="-196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6561" tIns="136561" rIns="136561" bIns="136561"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solidFill>
                    <a:schemeClr val="bg1">
                      <a:lumMod val="75000"/>
                    </a:schemeClr>
                  </a:solidFill>
                </a:rPr>
                <a:t>Capital-Intensive</a:t>
              </a:r>
              <a:endParaRPr lang="en-US" sz="1400" kern="1200" dirty="0">
                <a:solidFill>
                  <a:schemeClr val="bg1">
                    <a:lumMod val="75000"/>
                  </a:schemeClr>
                </a:solidFill>
              </a:endParaRPr>
            </a:p>
            <a:p>
              <a:pPr marL="114300" lvl="1" indent="-114300" algn="l" defTabSz="622300">
                <a:lnSpc>
                  <a:spcPct val="90000"/>
                </a:lnSpc>
                <a:spcBef>
                  <a:spcPct val="0"/>
                </a:spcBef>
                <a:spcAft>
                  <a:spcPct val="15000"/>
                </a:spcAft>
                <a:buChar char="••"/>
              </a:pPr>
              <a:r>
                <a:rPr lang="en-US" sz="1400" kern="1200" dirty="0" smtClean="0">
                  <a:solidFill>
                    <a:schemeClr val="bg1">
                      <a:lumMod val="75000"/>
                    </a:schemeClr>
                  </a:solidFill>
                </a:rPr>
                <a:t>Resource-Related</a:t>
              </a:r>
              <a:endParaRPr lang="en-US" sz="1400" kern="1200" dirty="0">
                <a:solidFill>
                  <a:schemeClr val="bg1">
                    <a:lumMod val="75000"/>
                  </a:schemeClr>
                </a:solidFill>
              </a:endParaRPr>
            </a:p>
          </p:txBody>
        </p:sp>
        <p:sp>
          <p:nvSpPr>
            <p:cNvPr id="14" name="Freeform 13"/>
            <p:cNvSpPr/>
            <p:nvPr/>
          </p:nvSpPr>
          <p:spPr>
            <a:xfrm rot="21279981">
              <a:off x="6799149" y="1816459"/>
              <a:ext cx="232867" cy="179666"/>
            </a:xfrm>
            <a:custGeom>
              <a:avLst/>
              <a:gdLst>
                <a:gd name="connsiteX0" fmla="*/ 0 w 232867"/>
                <a:gd name="connsiteY0" fmla="*/ 35933 h 179666"/>
                <a:gd name="connsiteX1" fmla="*/ 143034 w 232867"/>
                <a:gd name="connsiteY1" fmla="*/ 35933 h 179666"/>
                <a:gd name="connsiteX2" fmla="*/ 143034 w 232867"/>
                <a:gd name="connsiteY2" fmla="*/ 0 h 179666"/>
                <a:gd name="connsiteX3" fmla="*/ 232867 w 232867"/>
                <a:gd name="connsiteY3" fmla="*/ 89833 h 179666"/>
                <a:gd name="connsiteX4" fmla="*/ 143034 w 232867"/>
                <a:gd name="connsiteY4" fmla="*/ 179666 h 179666"/>
                <a:gd name="connsiteX5" fmla="*/ 143034 w 232867"/>
                <a:gd name="connsiteY5" fmla="*/ 143733 h 179666"/>
                <a:gd name="connsiteX6" fmla="*/ 0 w 232867"/>
                <a:gd name="connsiteY6" fmla="*/ 143733 h 179666"/>
                <a:gd name="connsiteX7" fmla="*/ 0 w 232867"/>
                <a:gd name="connsiteY7" fmla="*/ 35933 h 17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867" h="179666">
                  <a:moveTo>
                    <a:pt x="0" y="35933"/>
                  </a:moveTo>
                  <a:lnTo>
                    <a:pt x="143034" y="35933"/>
                  </a:lnTo>
                  <a:lnTo>
                    <a:pt x="143034" y="0"/>
                  </a:lnTo>
                  <a:lnTo>
                    <a:pt x="232867" y="89833"/>
                  </a:lnTo>
                  <a:lnTo>
                    <a:pt x="143034" y="179666"/>
                  </a:lnTo>
                  <a:lnTo>
                    <a:pt x="143034" y="143733"/>
                  </a:lnTo>
                  <a:lnTo>
                    <a:pt x="0" y="143733"/>
                  </a:lnTo>
                  <a:lnTo>
                    <a:pt x="0" y="35933"/>
                  </a:lnTo>
                  <a:close/>
                </a:path>
              </a:pathLst>
            </a:custGeom>
            <a:solidFill>
              <a:schemeClr val="bg1"/>
            </a:solidFill>
            <a:ln>
              <a:solidFill>
                <a:schemeClr val="bg1"/>
              </a:solidFill>
            </a:ln>
          </p:spPr>
          <p:style>
            <a:lnRef idx="0">
              <a:scrgbClr r="0" g="0" b="0"/>
            </a:lnRef>
            <a:fillRef idx="1">
              <a:scrgbClr r="0" g="0" b="0"/>
            </a:fillRef>
            <a:effectRef idx="0">
              <a:schemeClr val="accent5">
                <a:hueOff val="-7353344"/>
                <a:satOff val="-10228"/>
                <a:lumOff val="-3922"/>
                <a:alphaOff val="0"/>
              </a:schemeClr>
            </a:effectRef>
            <a:fontRef idx="minor">
              <a:schemeClr val="lt1"/>
            </a:fontRef>
          </p:style>
          <p:txBody>
            <a:bodyPr spcFirstLastPara="0" vert="horz" wrap="square" lIns="0" tIns="35932" rIns="53899" bIns="35933" numCol="1" spcCol="1270" anchor="ctr" anchorCtr="0">
              <a:noAutofit/>
            </a:bodyPr>
            <a:lstStyle/>
            <a:p>
              <a:pPr lvl="0" algn="ctr" defTabSz="177800">
                <a:lnSpc>
                  <a:spcPct val="90000"/>
                </a:lnSpc>
                <a:spcBef>
                  <a:spcPct val="0"/>
                </a:spcBef>
                <a:spcAft>
                  <a:spcPct val="35000"/>
                </a:spcAft>
              </a:pPr>
              <a:endParaRPr lang="en-US" sz="400" kern="1200"/>
            </a:p>
          </p:txBody>
        </p:sp>
        <p:sp>
          <p:nvSpPr>
            <p:cNvPr id="15" name="Freeform 14"/>
            <p:cNvSpPr/>
            <p:nvPr/>
          </p:nvSpPr>
          <p:spPr>
            <a:xfrm>
              <a:off x="7071342" y="1280301"/>
              <a:ext cx="1263036" cy="1251982"/>
            </a:xfrm>
            <a:custGeom>
              <a:avLst/>
              <a:gdLst>
                <a:gd name="connsiteX0" fmla="*/ 0 w 1263036"/>
                <a:gd name="connsiteY0" fmla="*/ 125198 h 1251982"/>
                <a:gd name="connsiteX1" fmla="*/ 125198 w 1263036"/>
                <a:gd name="connsiteY1" fmla="*/ 0 h 1251982"/>
                <a:gd name="connsiteX2" fmla="*/ 1137838 w 1263036"/>
                <a:gd name="connsiteY2" fmla="*/ 0 h 1251982"/>
                <a:gd name="connsiteX3" fmla="*/ 1263036 w 1263036"/>
                <a:gd name="connsiteY3" fmla="*/ 125198 h 1251982"/>
                <a:gd name="connsiteX4" fmla="*/ 1263036 w 1263036"/>
                <a:gd name="connsiteY4" fmla="*/ 1126784 h 1251982"/>
                <a:gd name="connsiteX5" fmla="*/ 1137838 w 1263036"/>
                <a:gd name="connsiteY5" fmla="*/ 1251982 h 1251982"/>
                <a:gd name="connsiteX6" fmla="*/ 125198 w 1263036"/>
                <a:gd name="connsiteY6" fmla="*/ 1251982 h 1251982"/>
                <a:gd name="connsiteX7" fmla="*/ 0 w 1263036"/>
                <a:gd name="connsiteY7" fmla="*/ 1126784 h 1251982"/>
                <a:gd name="connsiteX8" fmla="*/ 0 w 1263036"/>
                <a:gd name="connsiteY8" fmla="*/ 125198 h 125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036" h="1251982">
                  <a:moveTo>
                    <a:pt x="0" y="125198"/>
                  </a:moveTo>
                  <a:cubicBezTo>
                    <a:pt x="0" y="56053"/>
                    <a:pt x="56053" y="0"/>
                    <a:pt x="125198" y="0"/>
                  </a:cubicBezTo>
                  <a:lnTo>
                    <a:pt x="1137838" y="0"/>
                  </a:lnTo>
                  <a:cubicBezTo>
                    <a:pt x="1206983" y="0"/>
                    <a:pt x="1263036" y="56053"/>
                    <a:pt x="1263036" y="125198"/>
                  </a:cubicBezTo>
                  <a:lnTo>
                    <a:pt x="1263036" y="1126784"/>
                  </a:lnTo>
                  <a:cubicBezTo>
                    <a:pt x="1263036" y="1195929"/>
                    <a:pt x="1206983" y="1251982"/>
                    <a:pt x="1137838" y="1251982"/>
                  </a:cubicBezTo>
                  <a:lnTo>
                    <a:pt x="125198" y="1251982"/>
                  </a:lnTo>
                  <a:cubicBezTo>
                    <a:pt x="56053" y="1251982"/>
                    <a:pt x="0" y="1195929"/>
                    <a:pt x="0" y="1126784"/>
                  </a:cubicBezTo>
                  <a:lnTo>
                    <a:pt x="0" y="125198"/>
                  </a:lnTo>
                  <a:close/>
                </a:path>
              </a:pathLst>
            </a:custGeom>
            <a:solidFill>
              <a:schemeClr val="accent5">
                <a:lumMod val="40000"/>
                <a:lumOff val="60000"/>
              </a:schemeClr>
            </a:solidFill>
          </p:spPr>
          <p:style>
            <a:lnRef idx="2">
              <a:schemeClr val="lt1">
                <a:hueOff val="0"/>
                <a:satOff val="0"/>
                <a:lumOff val="0"/>
                <a:alphaOff val="0"/>
              </a:schemeClr>
            </a:lnRef>
            <a:fillRef idx="1">
              <a:scrgbClr r="0" g="0" b="0"/>
            </a:fillRef>
            <a:effectRef idx="0">
              <a:schemeClr val="accent5">
                <a:hueOff val="-7353344"/>
                <a:satOff val="-10228"/>
                <a:lumOff val="-3922"/>
                <a:alphaOff val="0"/>
              </a:schemeClr>
            </a:effectRef>
            <a:fontRef idx="minor">
              <a:schemeClr val="lt1"/>
            </a:fontRef>
          </p:style>
          <p:txBody>
            <a:bodyPr spcFirstLastPara="0" vert="horz" wrap="square" lIns="99568" tIns="99568" rIns="99568" bIns="800108" numCol="1" spcCol="1270" anchor="t" anchorCtr="0">
              <a:noAutofit/>
            </a:bodyPr>
            <a:lstStyle/>
            <a:p>
              <a:pPr lvl="0" algn="l" defTabSz="622300">
                <a:lnSpc>
                  <a:spcPct val="90000"/>
                </a:lnSpc>
                <a:spcBef>
                  <a:spcPct val="0"/>
                </a:spcBef>
                <a:spcAft>
                  <a:spcPct val="35000"/>
                </a:spcAft>
              </a:pPr>
              <a:r>
                <a:rPr lang="en-US" sz="2000" kern="1200" dirty="0" smtClean="0">
                  <a:solidFill>
                    <a:schemeClr val="tx1"/>
                  </a:solidFill>
                </a:rPr>
                <a:t>Industry</a:t>
              </a:r>
              <a:endParaRPr lang="en-US" sz="2000" kern="1200" dirty="0">
                <a:solidFill>
                  <a:schemeClr val="tx1"/>
                </a:solidFill>
              </a:endParaRPr>
            </a:p>
          </p:txBody>
        </p:sp>
        <p:sp>
          <p:nvSpPr>
            <p:cNvPr id="16" name="Freeform 15"/>
            <p:cNvSpPr/>
            <p:nvPr/>
          </p:nvSpPr>
          <p:spPr>
            <a:xfrm>
              <a:off x="7219027" y="2159098"/>
              <a:ext cx="1387861" cy="2063098"/>
            </a:xfrm>
            <a:custGeom>
              <a:avLst/>
              <a:gdLst>
                <a:gd name="connsiteX0" fmla="*/ 0 w 1263036"/>
                <a:gd name="connsiteY0" fmla="*/ 126304 h 4268570"/>
                <a:gd name="connsiteX1" fmla="*/ 126304 w 1263036"/>
                <a:gd name="connsiteY1" fmla="*/ 0 h 4268570"/>
                <a:gd name="connsiteX2" fmla="*/ 1136732 w 1263036"/>
                <a:gd name="connsiteY2" fmla="*/ 0 h 4268570"/>
                <a:gd name="connsiteX3" fmla="*/ 1263036 w 1263036"/>
                <a:gd name="connsiteY3" fmla="*/ 126304 h 4268570"/>
                <a:gd name="connsiteX4" fmla="*/ 1263036 w 1263036"/>
                <a:gd name="connsiteY4" fmla="*/ 4142266 h 4268570"/>
                <a:gd name="connsiteX5" fmla="*/ 1136732 w 1263036"/>
                <a:gd name="connsiteY5" fmla="*/ 4268570 h 4268570"/>
                <a:gd name="connsiteX6" fmla="*/ 126304 w 1263036"/>
                <a:gd name="connsiteY6" fmla="*/ 4268570 h 4268570"/>
                <a:gd name="connsiteX7" fmla="*/ 0 w 1263036"/>
                <a:gd name="connsiteY7" fmla="*/ 4142266 h 4268570"/>
                <a:gd name="connsiteX8" fmla="*/ 0 w 1263036"/>
                <a:gd name="connsiteY8" fmla="*/ 126304 h 426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036" h="4268570">
                  <a:moveTo>
                    <a:pt x="0" y="126304"/>
                  </a:moveTo>
                  <a:cubicBezTo>
                    <a:pt x="0" y="56548"/>
                    <a:pt x="56548" y="0"/>
                    <a:pt x="126304" y="0"/>
                  </a:cubicBezTo>
                  <a:lnTo>
                    <a:pt x="1136732" y="0"/>
                  </a:lnTo>
                  <a:cubicBezTo>
                    <a:pt x="1206488" y="0"/>
                    <a:pt x="1263036" y="56548"/>
                    <a:pt x="1263036" y="126304"/>
                  </a:cubicBezTo>
                  <a:lnTo>
                    <a:pt x="1263036" y="4142266"/>
                  </a:lnTo>
                  <a:cubicBezTo>
                    <a:pt x="1263036" y="4212022"/>
                    <a:pt x="1206488" y="4268570"/>
                    <a:pt x="1136732" y="4268570"/>
                  </a:cubicBezTo>
                  <a:lnTo>
                    <a:pt x="126304" y="4268570"/>
                  </a:lnTo>
                  <a:cubicBezTo>
                    <a:pt x="56548" y="4268570"/>
                    <a:pt x="0" y="4212022"/>
                    <a:pt x="0" y="4142266"/>
                  </a:cubicBezTo>
                  <a:lnTo>
                    <a:pt x="0" y="126304"/>
                  </a:lnTo>
                  <a:close/>
                </a:path>
              </a:pathLst>
            </a:custGeom>
          </p:spPr>
          <p:style>
            <a:lnRef idx="2">
              <a:schemeClr val="accent5">
                <a:hueOff val="-7353344"/>
                <a:satOff val="-10228"/>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6561" tIns="136561" rIns="136561" bIns="136561"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Land-Intensive</a:t>
              </a:r>
              <a:endParaRPr lang="en-US" sz="1400" kern="1200" dirty="0"/>
            </a:p>
            <a:p>
              <a:pPr marL="114300" lvl="1" indent="-114300" algn="l" defTabSz="622300">
                <a:lnSpc>
                  <a:spcPct val="90000"/>
                </a:lnSpc>
                <a:spcBef>
                  <a:spcPct val="0"/>
                </a:spcBef>
                <a:spcAft>
                  <a:spcPct val="15000"/>
                </a:spcAft>
                <a:buChar char="••"/>
              </a:pPr>
              <a:r>
                <a:rPr lang="en-US" sz="1400" kern="1200" dirty="0" smtClean="0"/>
                <a:t>Labor-Intensive</a:t>
              </a:r>
              <a:endParaRPr lang="en-US" sz="1400" kern="1200" dirty="0"/>
            </a:p>
          </p:txBody>
        </p:sp>
      </p:grpSp>
      <p:sp>
        <p:nvSpPr>
          <p:cNvPr id="5" name="Text Box 2"/>
          <p:cNvSpPr txBox="1">
            <a:spLocks noGrp="1" noChangeArrowheads="1"/>
          </p:cNvSpPr>
          <p:nvPr>
            <p:ph type="title"/>
          </p:nvPr>
        </p:nvSpPr>
        <p:spPr bwMode="auto">
          <a:prstGeom prst="rect">
            <a:avLst/>
          </a:prstGeom>
          <a:solidFill>
            <a:schemeClr val="accent5"/>
          </a:solidFill>
          <a:ln w="9525">
            <a:solidFill>
              <a:schemeClr val="accent5"/>
            </a:solid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b="1" dirty="0" smtClean="0">
                <a:solidFill>
                  <a:srgbClr val="FFFFFF"/>
                </a:solidFill>
                <a:effectLst/>
                <a:latin typeface="Copperplate Light SSi" panose="020B0500000000000000" pitchFamily="34" charset="0"/>
                <a:ea typeface="Calibri" panose="020F0502020204030204" pitchFamily="34" charset="0"/>
                <a:cs typeface="Times New Roman" panose="02020603050405020304" pitchFamily="18" charset="0"/>
              </a:rPr>
              <a:t>SCREENING</a:t>
            </a:r>
            <a:br>
              <a:rPr lang="en-US" b="1" dirty="0" smtClean="0">
                <a:solidFill>
                  <a:srgbClr val="FFFFFF"/>
                </a:solidFill>
                <a:effectLst/>
                <a:latin typeface="Copperplate Light SSi" panose="020B0500000000000000" pitchFamily="34" charset="0"/>
                <a:ea typeface="Calibri" panose="020F0502020204030204" pitchFamily="34" charset="0"/>
                <a:cs typeface="Times New Roman" panose="02020603050405020304" pitchFamily="18" charset="0"/>
              </a:rPr>
            </a:br>
            <a:r>
              <a:rPr lang="en-US" b="1" dirty="0" smtClean="0">
                <a:solidFill>
                  <a:srgbClr val="FFFFFF"/>
                </a:solidFill>
                <a:latin typeface="Copperplate Light SSi" panose="020B0500000000000000" pitchFamily="34" charset="0"/>
                <a:ea typeface="Calibri" panose="020F0502020204030204" pitchFamily="34" charset="0"/>
                <a:cs typeface="Times New Roman" panose="02020603050405020304" pitchFamily="18" charset="0"/>
              </a:rPr>
              <a:t>Dole Fruit Costa Rica</a:t>
            </a:r>
            <a:endParaRPr lang="en-US" dirty="0">
              <a:effectLst/>
              <a:latin typeface="Copperplate Light SSi" panose="020B0500000000000000" pitchFamily="34" charset="0"/>
              <a:ea typeface="Calibri" panose="020F0502020204030204" pitchFamily="34" charset="0"/>
              <a:cs typeface="Times New Roman" panose="02020603050405020304" pitchFamily="18" charset="0"/>
            </a:endParaRPr>
          </a:p>
        </p:txBody>
      </p:sp>
      <p:graphicFrame>
        <p:nvGraphicFramePr>
          <p:cNvPr id="9" name="Diagram 8"/>
          <p:cNvGraphicFramePr/>
          <p:nvPr>
            <p:extLst>
              <p:ext uri="{D42A27DB-BD31-4B8C-83A1-F6EECF244321}">
                <p14:modId xmlns:p14="http://schemas.microsoft.com/office/powerpoint/2010/main" val="1371623710"/>
              </p:ext>
            </p:extLst>
          </p:nvPr>
        </p:nvGraphicFramePr>
        <p:xfrm>
          <a:off x="628650" y="1825625"/>
          <a:ext cx="2993091" cy="4918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02902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6896</TotalTime>
  <Words>1932</Words>
  <Application>Microsoft Office PowerPoint</Application>
  <PresentationFormat>On-screen Show (4:3)</PresentationFormat>
  <Paragraphs>702</Paragraphs>
  <Slides>39</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Calibri Light</vt:lpstr>
      <vt:lpstr>Copperplate Light SSi</vt:lpstr>
      <vt:lpstr>Times New Roman</vt:lpstr>
      <vt:lpstr>ヒラギノ角ゴ Pro W3</vt:lpstr>
      <vt:lpstr>Office Theme</vt:lpstr>
      <vt:lpstr>HRIA in the Agriculture Sector</vt:lpstr>
      <vt:lpstr>Case Studies</vt:lpstr>
      <vt:lpstr>Access Documents Online</vt:lpstr>
      <vt:lpstr>Planning for HRIA</vt:lpstr>
      <vt:lpstr>Planning for HRIA</vt:lpstr>
      <vt:lpstr>SCREENING </vt:lpstr>
      <vt:lpstr>SCREENING Green Resources Tanzania</vt:lpstr>
      <vt:lpstr>SCREENING KLK Palm Oil Liberia</vt:lpstr>
      <vt:lpstr>SCREENING Dole Fruit Costa Rica</vt:lpstr>
      <vt:lpstr>Planning for HRIA</vt:lpstr>
      <vt:lpstr>Scoping</vt:lpstr>
      <vt:lpstr>Planning for HRIA</vt:lpstr>
      <vt:lpstr>Field-based HRIA</vt:lpstr>
      <vt:lpstr>Field-based HRIA</vt:lpstr>
      <vt:lpstr>Field-based HRIA</vt:lpstr>
      <vt:lpstr>Rightsholder Engagement</vt:lpstr>
      <vt:lpstr>Rightsholder Engagement</vt:lpstr>
      <vt:lpstr>Rightsholder Engagement</vt:lpstr>
      <vt:lpstr>Rightsholder Engagement</vt:lpstr>
      <vt:lpstr>Rightsholder Engagement</vt:lpstr>
      <vt:lpstr>Field-based HRIA</vt:lpstr>
      <vt:lpstr>Triangulation</vt:lpstr>
      <vt:lpstr>Field-based HRIA</vt:lpstr>
      <vt:lpstr>Scoring</vt:lpstr>
      <vt:lpstr>Findings</vt:lpstr>
      <vt:lpstr>Findings</vt:lpstr>
      <vt:lpstr>Findings</vt:lpstr>
      <vt:lpstr>Findings</vt:lpstr>
      <vt:lpstr>Findings</vt:lpstr>
      <vt:lpstr>Mitigation &amp; Management Dole</vt:lpstr>
      <vt:lpstr>Monitor Dole</vt:lpstr>
      <vt:lpstr>Findings GRL</vt:lpstr>
      <vt:lpstr>Mitigation &amp; Management Green Resources</vt:lpstr>
      <vt:lpstr>Monitor GRL</vt:lpstr>
      <vt:lpstr>Findings KLK</vt:lpstr>
      <vt:lpstr>Mitigation &amp; Management KLK</vt:lpstr>
      <vt:lpstr>Monitor KLK</vt:lpstr>
      <vt:lpstr>Challenges</vt:lpstr>
      <vt:lpstr>Thank You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HRIA in the Agriculture Sector</dc:title>
  <dc:creator>Kendyl salcito</dc:creator>
  <cp:lastModifiedBy>Kendyl salcito</cp:lastModifiedBy>
  <cp:revision>67</cp:revision>
  <dcterms:created xsi:type="dcterms:W3CDTF">2016-11-11T21:02:28Z</dcterms:created>
  <dcterms:modified xsi:type="dcterms:W3CDTF">2016-11-16T15:59:10Z</dcterms:modified>
</cp:coreProperties>
</file>